
<file path=[Content_Types].xml><?xml version="1.0" encoding="utf-8"?>
<Types xmlns="http://schemas.openxmlformats.org/package/2006/content-types">
  <Default ContentType="application/vnd.openxmlformats-officedocument.spreadsheetml.sheet" Extension="xlsx"/>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3.xml"/>
  <Override ContentType="application/vnd.openxmlformats-officedocument.drawingml.chart+xml" PartName="/ppt/charts/chart2.xml"/>
  <Override ContentType="application/vnd.openxmlformats-officedocument.drawingml.chart+xml" PartName="/ppt/charts/chart1.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ms-office.chartstyle+xml" PartName="/ppt/charts/style3.xml"/>
  <Override ContentType="application/vnd.ms-office.chartstyle+xml" PartName="/ppt/charts/style1.xml"/>
  <Override ContentType="application/vnd.ms-office.chartstyle+xml" PartName="/ppt/charts/style2.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12192000"/>
  <p:notesSz cx="6858000" cy="9144000"/>
  <p:embeddedFontLst>
    <p:embeddedFont>
      <p:font typeface="Montserrat"/>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hD+YeoAskb8nStKfQE+RAL8CpV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C06412B-42C9-47E2-BBA0-9CA2D7CA3D1E}">
  <a:tblStyle styleId="{5C06412B-42C9-47E2-BBA0-9CA2D7CA3D1E}"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Montserrat-bold.fntdata"/><Relationship Id="rId21" Type="http://schemas.openxmlformats.org/officeDocument/2006/relationships/font" Target="fonts/Montserrat-regular.fntdata"/><Relationship Id="rId24" Type="http://schemas.openxmlformats.org/officeDocument/2006/relationships/font" Target="fonts/Montserrat-boldItalic.fntdata"/><Relationship Id="rId23"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5"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lumMod val="95000"/>
                </a:schemeClr>
              </a:solidFill>
              <a:ln w="19050">
                <a:noFill/>
              </a:ln>
              <a:effectLst/>
            </c:spPr>
            <c:extLst>
              <c:ext xmlns:c16="http://schemas.microsoft.com/office/drawing/2014/chart" uri="{C3380CC4-5D6E-409C-BE32-E72D297353CC}">
                <c16:uniqueId val="{00000001-2B40-474A-818B-EDF5D888A05C}"/>
              </c:ext>
            </c:extLst>
          </c:dPt>
          <c:dPt>
            <c:idx val="1"/>
            <c:bubble3D val="0"/>
            <c:spPr>
              <a:solidFill>
                <a:srgbClr val="084794"/>
              </a:solidFill>
              <a:ln w="19050">
                <a:noFill/>
              </a:ln>
              <a:effectLst/>
            </c:spPr>
            <c:extLst>
              <c:ext xmlns:c16="http://schemas.microsoft.com/office/drawing/2014/chart" uri="{C3380CC4-5D6E-409C-BE32-E72D297353CC}">
                <c16:uniqueId val="{00000003-2B40-474A-818B-EDF5D888A05C}"/>
              </c:ext>
            </c:extLst>
          </c:dPt>
          <c:cat>
            <c:strRef>
              <c:f>Sheet1!$A$2:$A$3</c:f>
              <c:strCache>
                <c:ptCount val="2"/>
                <c:pt idx="0">
                  <c:v>1st Qtr</c:v>
                </c:pt>
                <c:pt idx="1">
                  <c:v>2nd Qtr</c:v>
                </c:pt>
              </c:strCache>
            </c:strRef>
          </c:cat>
          <c:val>
            <c:numRef>
              <c:f>Sheet1!$B$2:$B$3</c:f>
              <c:numCache>
                <c:formatCode>0%</c:formatCode>
                <c:ptCount val="2"/>
                <c:pt idx="0">
                  <c:v>0.7</c:v>
                </c:pt>
                <c:pt idx="1">
                  <c:v>0.3</c:v>
                </c:pt>
              </c:numCache>
            </c:numRef>
          </c:val>
          <c:extLst>
            <c:ext xmlns:c16="http://schemas.microsoft.com/office/drawing/2014/chart" uri="{C3380CC4-5D6E-409C-BE32-E72D297353CC}">
              <c16:uniqueId val="{00000004-2B40-474A-818B-EDF5D888A05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lumMod val="95000"/>
                </a:schemeClr>
              </a:solidFill>
              <a:ln w="19050">
                <a:noFill/>
              </a:ln>
              <a:effectLst/>
            </c:spPr>
            <c:extLst>
              <c:ext xmlns:c16="http://schemas.microsoft.com/office/drawing/2014/chart" uri="{C3380CC4-5D6E-409C-BE32-E72D297353CC}">
                <c16:uniqueId val="{00000001-83F9-1A45-9CBB-23177B46D78B}"/>
              </c:ext>
            </c:extLst>
          </c:dPt>
          <c:dPt>
            <c:idx val="1"/>
            <c:bubble3D val="0"/>
            <c:spPr>
              <a:solidFill>
                <a:srgbClr val="9BC21C"/>
              </a:solidFill>
              <a:ln w="19050">
                <a:noFill/>
              </a:ln>
              <a:effectLst/>
            </c:spPr>
            <c:extLst>
              <c:ext xmlns:c16="http://schemas.microsoft.com/office/drawing/2014/chart" uri="{C3380CC4-5D6E-409C-BE32-E72D297353CC}">
                <c16:uniqueId val="{00000003-83F9-1A45-9CBB-23177B46D78B}"/>
              </c:ext>
            </c:extLst>
          </c:dPt>
          <c:cat>
            <c:strRef>
              <c:f>Sheet1!$A$2:$A$3</c:f>
              <c:strCache>
                <c:ptCount val="2"/>
                <c:pt idx="0">
                  <c:v>1st Qtr</c:v>
                </c:pt>
                <c:pt idx="1">
                  <c:v>2nd Qtr</c:v>
                </c:pt>
              </c:strCache>
            </c:strRef>
          </c:cat>
          <c:val>
            <c:numRef>
              <c:f>Sheet1!$B$2:$B$3</c:f>
              <c:numCache>
                <c:formatCode>0%</c:formatCode>
                <c:ptCount val="2"/>
                <c:pt idx="0">
                  <c:v>0.7</c:v>
                </c:pt>
                <c:pt idx="1">
                  <c:v>0.3</c:v>
                </c:pt>
              </c:numCache>
            </c:numRef>
          </c:val>
          <c:extLst>
            <c:ext xmlns:c16="http://schemas.microsoft.com/office/drawing/2014/chart" uri="{C3380CC4-5D6E-409C-BE32-E72D297353CC}">
              <c16:uniqueId val="{00000004-83F9-1A45-9CBB-23177B46D78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lumMod val="95000"/>
                </a:schemeClr>
              </a:solidFill>
              <a:ln w="19050">
                <a:noFill/>
              </a:ln>
              <a:effectLst/>
            </c:spPr>
            <c:extLst>
              <c:ext xmlns:c16="http://schemas.microsoft.com/office/drawing/2014/chart" uri="{C3380CC4-5D6E-409C-BE32-E72D297353CC}">
                <c16:uniqueId val="{00000001-B4F8-744C-B48B-0BC5BD72629E}"/>
              </c:ext>
            </c:extLst>
          </c:dPt>
          <c:dPt>
            <c:idx val="1"/>
            <c:bubble3D val="0"/>
            <c:spPr>
              <a:solidFill>
                <a:srgbClr val="EC6C1D"/>
              </a:solidFill>
              <a:ln w="19050">
                <a:noFill/>
              </a:ln>
              <a:effectLst/>
            </c:spPr>
            <c:extLst>
              <c:ext xmlns:c16="http://schemas.microsoft.com/office/drawing/2014/chart" uri="{C3380CC4-5D6E-409C-BE32-E72D297353CC}">
                <c16:uniqueId val="{00000003-B4F8-744C-B48B-0BC5BD72629E}"/>
              </c:ext>
            </c:extLst>
          </c:dPt>
          <c:cat>
            <c:strRef>
              <c:f>Sheet1!$A$2:$A$3</c:f>
              <c:strCache>
                <c:ptCount val="2"/>
                <c:pt idx="0">
                  <c:v>1st Qtr</c:v>
                </c:pt>
                <c:pt idx="1">
                  <c:v>2nd Qtr</c:v>
                </c:pt>
              </c:strCache>
            </c:strRef>
          </c:cat>
          <c:val>
            <c:numRef>
              <c:f>Sheet1!$B$2:$B$3</c:f>
              <c:numCache>
                <c:formatCode>0%</c:formatCode>
                <c:ptCount val="2"/>
                <c:pt idx="0">
                  <c:v>0.7</c:v>
                </c:pt>
                <c:pt idx="1">
                  <c:v>0.3</c:v>
                </c:pt>
              </c:numCache>
            </c:numRef>
          </c:val>
          <c:extLst>
            <c:ext xmlns:c16="http://schemas.microsoft.com/office/drawing/2014/chart" uri="{C3380CC4-5D6E-409C-BE32-E72D297353CC}">
              <c16:uniqueId val="{00000004-B4F8-744C-B48B-0BC5BD72629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1" name="Shape 11"/>
        <p:cNvGrpSpPr/>
        <p:nvPr/>
      </p:nvGrpSpPr>
      <p:grpSpPr>
        <a:xfrm>
          <a:off x="0" y="0"/>
          <a:ext cx="0" cy="0"/>
          <a:chOff x="0" y="0"/>
          <a:chExt cx="0" cy="0"/>
        </a:xfrm>
      </p:grpSpPr>
      <p:sp>
        <p:nvSpPr>
          <p:cNvPr id="12" name="Google Shape;12;p1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1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68" name="Shape 68"/>
        <p:cNvGrpSpPr/>
        <p:nvPr/>
      </p:nvGrpSpPr>
      <p:grpSpPr>
        <a:xfrm>
          <a:off x="0" y="0"/>
          <a:ext cx="0" cy="0"/>
          <a:chOff x="0" y="0"/>
          <a:chExt cx="0" cy="0"/>
        </a:xfrm>
      </p:grpSpPr>
      <p:sp>
        <p:nvSpPr>
          <p:cNvPr id="69" name="Google Shape;69;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4" name="Shape 74"/>
        <p:cNvGrpSpPr/>
        <p:nvPr/>
      </p:nvGrpSpPr>
      <p:grpSpPr>
        <a:xfrm>
          <a:off x="0" y="0"/>
          <a:ext cx="0" cy="0"/>
          <a:chOff x="0" y="0"/>
          <a:chExt cx="0" cy="0"/>
        </a:xfrm>
      </p:grpSpPr>
      <p:sp>
        <p:nvSpPr>
          <p:cNvPr id="75" name="Google Shape;75;p2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7" name="Shape 17"/>
        <p:cNvGrpSpPr/>
        <p:nvPr/>
      </p:nvGrpSpPr>
      <p:grpSpPr>
        <a:xfrm>
          <a:off x="0" y="0"/>
          <a:ext cx="0" cy="0"/>
          <a:chOff x="0" y="0"/>
          <a:chExt cx="0" cy="0"/>
        </a:xfrm>
      </p:grpSpPr>
      <p:sp>
        <p:nvSpPr>
          <p:cNvPr id="18" name="Google Shape;18;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3" name="Shape 23"/>
        <p:cNvGrpSpPr/>
        <p:nvPr/>
      </p:nvGrpSpPr>
      <p:grpSpPr>
        <a:xfrm>
          <a:off x="0" y="0"/>
          <a:ext cx="0" cy="0"/>
          <a:chOff x="0" y="0"/>
          <a:chExt cx="0" cy="0"/>
        </a:xfrm>
      </p:grpSpPr>
      <p:sp>
        <p:nvSpPr>
          <p:cNvPr id="24" name="Google Shape;24;p1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29" name="Shape 29"/>
        <p:cNvGrpSpPr/>
        <p:nvPr/>
      </p:nvGrpSpPr>
      <p:grpSpPr>
        <a:xfrm>
          <a:off x="0" y="0"/>
          <a:ext cx="0" cy="0"/>
          <a:chOff x="0" y="0"/>
          <a:chExt cx="0" cy="0"/>
        </a:xfrm>
      </p:grpSpPr>
      <p:sp>
        <p:nvSpPr>
          <p:cNvPr id="30" name="Google Shape;30;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0"/>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0"/>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36" name="Shape 36"/>
        <p:cNvGrpSpPr/>
        <p:nvPr/>
      </p:nvGrpSpPr>
      <p:grpSpPr>
        <a:xfrm>
          <a:off x="0" y="0"/>
          <a:ext cx="0" cy="0"/>
          <a:chOff x="0" y="0"/>
          <a:chExt cx="0" cy="0"/>
        </a:xfrm>
      </p:grpSpPr>
      <p:sp>
        <p:nvSpPr>
          <p:cNvPr id="37" name="Google Shape;37;p21"/>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1"/>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1"/>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1"/>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1"/>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45" name="Shape 45"/>
        <p:cNvGrpSpPr/>
        <p:nvPr/>
      </p:nvGrpSpPr>
      <p:grpSpPr>
        <a:xfrm>
          <a:off x="0" y="0"/>
          <a:ext cx="0" cy="0"/>
          <a:chOff x="0" y="0"/>
          <a:chExt cx="0" cy="0"/>
        </a:xfrm>
      </p:grpSpPr>
      <p:sp>
        <p:nvSpPr>
          <p:cNvPr id="46" name="Google Shape;46;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0" name="Shape 50"/>
        <p:cNvGrpSpPr/>
        <p:nvPr/>
      </p:nvGrpSpPr>
      <p:grpSpPr>
        <a:xfrm>
          <a:off x="0" y="0"/>
          <a:ext cx="0" cy="0"/>
          <a:chOff x="0" y="0"/>
          <a:chExt cx="0" cy="0"/>
        </a:xfrm>
      </p:grpSpPr>
      <p:sp>
        <p:nvSpPr>
          <p:cNvPr id="51" name="Google Shape;51;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4" name="Shape 54"/>
        <p:cNvGrpSpPr/>
        <p:nvPr/>
      </p:nvGrpSpPr>
      <p:grpSpPr>
        <a:xfrm>
          <a:off x="0" y="0"/>
          <a:ext cx="0" cy="0"/>
          <a:chOff x="0" y="0"/>
          <a:chExt cx="0" cy="0"/>
        </a:xfrm>
      </p:grpSpPr>
      <p:sp>
        <p:nvSpPr>
          <p:cNvPr id="55" name="Google Shape;55;p2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5"/>
          <p:cNvSpPr/>
          <p:nvPr>
            <p:ph idx="2" type="pic"/>
          </p:nvPr>
        </p:nvSpPr>
        <p:spPr>
          <a:xfrm>
            <a:off x="5183188" y="987425"/>
            <a:ext cx="6172200" cy="4873625"/>
          </a:xfrm>
          <a:prstGeom prst="rect">
            <a:avLst/>
          </a:prstGeom>
          <a:noFill/>
          <a:ln>
            <a:noFill/>
          </a:ln>
        </p:spPr>
      </p:sp>
      <p:sp>
        <p:nvSpPr>
          <p:cNvPr id="64" name="Google Shape;64;p2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chart" Target="../charts/chart1.xml"/><Relationship Id="rId5" Type="http://schemas.openxmlformats.org/officeDocument/2006/relationships/chart" Target="../charts/chart2.xml"/><Relationship Id="rId6"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3" name="Shape 83"/>
        <p:cNvGrpSpPr/>
        <p:nvPr/>
      </p:nvGrpSpPr>
      <p:grpSpPr>
        <a:xfrm>
          <a:off x="0" y="0"/>
          <a:ext cx="0" cy="0"/>
          <a:chOff x="0" y="0"/>
          <a:chExt cx="0" cy="0"/>
        </a:xfrm>
      </p:grpSpPr>
      <p:sp>
        <p:nvSpPr>
          <p:cNvPr id="84" name="Google Shape;84;p1"/>
          <p:cNvSpPr txBox="1"/>
          <p:nvPr/>
        </p:nvSpPr>
        <p:spPr>
          <a:xfrm>
            <a:off x="414973" y="2244252"/>
            <a:ext cx="3657494" cy="1184748"/>
          </a:xfrm>
          <a:prstGeom prst="rect">
            <a:avLst/>
          </a:prstGeom>
          <a:noFill/>
          <a:ln>
            <a:noFill/>
          </a:ln>
        </p:spPr>
        <p:txBody>
          <a:bodyPr anchorCtr="0" anchor="t" bIns="0" lIns="0" spcFirstLastPara="1" rIns="0" wrap="square" tIns="0">
            <a:spAutoFit/>
          </a:bodyPr>
          <a:lstStyle/>
          <a:p>
            <a:pPr indent="0" lvl="0" marL="0" marR="0" rtl="0" algn="ctr">
              <a:lnSpc>
                <a:spcPct val="80000"/>
              </a:lnSpc>
              <a:spcBef>
                <a:spcPts val="0"/>
              </a:spcBef>
              <a:spcAft>
                <a:spcPts val="0"/>
              </a:spcAft>
              <a:buNone/>
            </a:pPr>
            <a:r>
              <a:rPr b="0" i="0" lang="es-ES" sz="3200" u="none" cap="none" strike="noStrike">
                <a:solidFill>
                  <a:srgbClr val="595959"/>
                </a:solidFill>
                <a:latin typeface="Montserrat"/>
                <a:ea typeface="Montserrat"/>
                <a:cs typeface="Montserrat"/>
                <a:sym typeface="Montserrat"/>
              </a:rPr>
              <a:t>XII Convocatoria de Emprendimiento.</a:t>
            </a:r>
            <a:endParaRPr/>
          </a:p>
        </p:txBody>
      </p:sp>
      <p:sp>
        <p:nvSpPr>
          <p:cNvPr id="85" name="Google Shape;85;p1"/>
          <p:cNvSpPr txBox="1"/>
          <p:nvPr/>
        </p:nvSpPr>
        <p:spPr>
          <a:xfrm>
            <a:off x="533507" y="4342742"/>
            <a:ext cx="2751559" cy="10790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0" i="0" lang="es-ES" sz="2000" u="none" cap="none" strike="noStrike">
                <a:solidFill>
                  <a:srgbClr val="595959"/>
                </a:solidFill>
                <a:latin typeface="Montserrat"/>
                <a:ea typeface="Montserrat"/>
                <a:cs typeface="Montserrat"/>
                <a:sym typeface="Montserrat"/>
              </a:rPr>
              <a:t>Formato para Modelo de Negocio: Lean Canvas</a:t>
            </a:r>
            <a:endParaRPr b="0" i="0" sz="2000" u="none" cap="none" strike="noStrike">
              <a:solidFill>
                <a:srgbClr val="595959"/>
              </a:solidFill>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6. Estructura de costos.</a:t>
            </a:r>
            <a:endParaRPr/>
          </a:p>
        </p:txBody>
      </p:sp>
      <p:sp>
        <p:nvSpPr>
          <p:cNvPr id="139" name="Google Shape;139;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7. Canales de Comercialización y de Comunicación con los clientes  .</a:t>
            </a:r>
            <a:endParaRPr/>
          </a:p>
        </p:txBody>
      </p:sp>
      <p:sp>
        <p:nvSpPr>
          <p:cNvPr id="145" name="Google Shape;145;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8. Métricas Clave.</a:t>
            </a:r>
            <a:endParaRPr/>
          </a:p>
        </p:txBody>
      </p:sp>
      <p:sp>
        <p:nvSpPr>
          <p:cNvPr id="151" name="Google Shape;151;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5" name="Shape 155"/>
        <p:cNvGrpSpPr/>
        <p:nvPr/>
      </p:nvGrpSpPr>
      <p:grpSpPr>
        <a:xfrm>
          <a:off x="0" y="0"/>
          <a:ext cx="0" cy="0"/>
          <a:chOff x="0" y="0"/>
          <a:chExt cx="0" cy="0"/>
        </a:xfrm>
      </p:grpSpPr>
      <p:grpSp>
        <p:nvGrpSpPr>
          <p:cNvPr id="156" name="Google Shape;156;p13"/>
          <p:cNvGrpSpPr/>
          <p:nvPr/>
        </p:nvGrpSpPr>
        <p:grpSpPr>
          <a:xfrm>
            <a:off x="2980497" y="1228554"/>
            <a:ext cx="6231006" cy="4039072"/>
            <a:chOff x="2686903" y="1228554"/>
            <a:chExt cx="6231006" cy="4039072"/>
          </a:xfrm>
        </p:grpSpPr>
        <p:sp>
          <p:nvSpPr>
            <p:cNvPr id="157" name="Google Shape;157;p13"/>
            <p:cNvSpPr txBox="1"/>
            <p:nvPr/>
          </p:nvSpPr>
          <p:spPr>
            <a:xfrm>
              <a:off x="4479345" y="1228554"/>
              <a:ext cx="231345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800">
                  <a:solidFill>
                    <a:schemeClr val="dk1"/>
                  </a:solidFill>
                  <a:latin typeface="Arial"/>
                  <a:ea typeface="Arial"/>
                  <a:cs typeface="Arial"/>
                  <a:sym typeface="Arial"/>
                </a:rPr>
                <a:t>Elementos gráficos</a:t>
              </a:r>
              <a:endParaRPr/>
            </a:p>
          </p:txBody>
        </p:sp>
        <p:grpSp>
          <p:nvGrpSpPr>
            <p:cNvPr id="158" name="Google Shape;158;p13"/>
            <p:cNvGrpSpPr/>
            <p:nvPr/>
          </p:nvGrpSpPr>
          <p:grpSpPr>
            <a:xfrm>
              <a:off x="2686903" y="1676692"/>
              <a:ext cx="6231006" cy="3590934"/>
              <a:chOff x="755375" y="1656521"/>
              <a:chExt cx="6231006" cy="3590934"/>
            </a:xfrm>
          </p:grpSpPr>
          <p:sp>
            <p:nvSpPr>
              <p:cNvPr id="159" name="Google Shape;159;p13"/>
              <p:cNvSpPr txBox="1"/>
              <p:nvPr/>
            </p:nvSpPr>
            <p:spPr>
              <a:xfrm>
                <a:off x="755375" y="1656521"/>
                <a:ext cx="86139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400">
                    <a:solidFill>
                      <a:schemeClr val="dk1"/>
                    </a:solidFill>
                    <a:latin typeface="Arial"/>
                    <a:ea typeface="Arial"/>
                    <a:cs typeface="Arial"/>
                    <a:sym typeface="Arial"/>
                  </a:rPr>
                  <a:t>íconos</a:t>
                </a:r>
                <a:endParaRPr/>
              </a:p>
            </p:txBody>
          </p:sp>
          <p:grpSp>
            <p:nvGrpSpPr>
              <p:cNvPr id="160" name="Google Shape;160;p13"/>
              <p:cNvGrpSpPr/>
              <p:nvPr/>
            </p:nvGrpSpPr>
            <p:grpSpPr>
              <a:xfrm>
                <a:off x="864567" y="2078314"/>
                <a:ext cx="6121814" cy="3169141"/>
                <a:chOff x="864567" y="2078314"/>
                <a:chExt cx="6121814" cy="3169141"/>
              </a:xfrm>
            </p:grpSpPr>
            <p:grpSp>
              <p:nvGrpSpPr>
                <p:cNvPr id="161" name="Google Shape;161;p13"/>
                <p:cNvGrpSpPr/>
                <p:nvPr/>
              </p:nvGrpSpPr>
              <p:grpSpPr>
                <a:xfrm>
                  <a:off x="864567" y="2078314"/>
                  <a:ext cx="422275" cy="422275"/>
                  <a:chOff x="612776" y="1004888"/>
                  <a:chExt cx="422275" cy="422275"/>
                </a:xfrm>
              </p:grpSpPr>
              <p:sp>
                <p:nvSpPr>
                  <p:cNvPr id="162" name="Google Shape;162;p13"/>
                  <p:cNvSpPr/>
                  <p:nvPr/>
                </p:nvSpPr>
                <p:spPr>
                  <a:xfrm>
                    <a:off x="612776" y="1004888"/>
                    <a:ext cx="317500" cy="422275"/>
                  </a:xfrm>
                  <a:custGeom>
                    <a:rect b="b" l="l" r="r" t="t"/>
                    <a:pathLst>
                      <a:path extrusionOk="0" h="425" w="320">
                        <a:moveTo>
                          <a:pt x="206" y="406"/>
                        </a:moveTo>
                        <a:cubicBezTo>
                          <a:pt x="23" y="406"/>
                          <a:pt x="23" y="406"/>
                          <a:pt x="23" y="406"/>
                        </a:cubicBezTo>
                        <a:cubicBezTo>
                          <a:pt x="20" y="406"/>
                          <a:pt x="19" y="404"/>
                          <a:pt x="19" y="402"/>
                        </a:cubicBezTo>
                        <a:cubicBezTo>
                          <a:pt x="19" y="22"/>
                          <a:pt x="19" y="22"/>
                          <a:pt x="19" y="22"/>
                        </a:cubicBezTo>
                        <a:cubicBezTo>
                          <a:pt x="19" y="20"/>
                          <a:pt x="20" y="18"/>
                          <a:pt x="23" y="18"/>
                        </a:cubicBezTo>
                        <a:cubicBezTo>
                          <a:pt x="298" y="18"/>
                          <a:pt x="298" y="18"/>
                          <a:pt x="298" y="18"/>
                        </a:cubicBezTo>
                        <a:cubicBezTo>
                          <a:pt x="300" y="18"/>
                          <a:pt x="301" y="20"/>
                          <a:pt x="301" y="22"/>
                        </a:cubicBezTo>
                        <a:cubicBezTo>
                          <a:pt x="301" y="88"/>
                          <a:pt x="301" y="88"/>
                          <a:pt x="301" y="88"/>
                        </a:cubicBezTo>
                        <a:cubicBezTo>
                          <a:pt x="301" y="93"/>
                          <a:pt x="306" y="97"/>
                          <a:pt x="311" y="97"/>
                        </a:cubicBezTo>
                        <a:cubicBezTo>
                          <a:pt x="316" y="97"/>
                          <a:pt x="320" y="93"/>
                          <a:pt x="320" y="88"/>
                        </a:cubicBezTo>
                        <a:cubicBezTo>
                          <a:pt x="320" y="22"/>
                          <a:pt x="320" y="22"/>
                          <a:pt x="320" y="22"/>
                        </a:cubicBezTo>
                        <a:cubicBezTo>
                          <a:pt x="320" y="10"/>
                          <a:pt x="310" y="0"/>
                          <a:pt x="298" y="0"/>
                        </a:cubicBezTo>
                        <a:cubicBezTo>
                          <a:pt x="23" y="0"/>
                          <a:pt x="23" y="0"/>
                          <a:pt x="23" y="0"/>
                        </a:cubicBezTo>
                        <a:cubicBezTo>
                          <a:pt x="10" y="0"/>
                          <a:pt x="0" y="10"/>
                          <a:pt x="0" y="22"/>
                        </a:cubicBezTo>
                        <a:cubicBezTo>
                          <a:pt x="0" y="402"/>
                          <a:pt x="0" y="402"/>
                          <a:pt x="0" y="402"/>
                        </a:cubicBezTo>
                        <a:cubicBezTo>
                          <a:pt x="0" y="414"/>
                          <a:pt x="10" y="425"/>
                          <a:pt x="23" y="425"/>
                        </a:cubicBezTo>
                        <a:cubicBezTo>
                          <a:pt x="206" y="425"/>
                          <a:pt x="206" y="425"/>
                          <a:pt x="206" y="425"/>
                        </a:cubicBezTo>
                        <a:cubicBezTo>
                          <a:pt x="211" y="425"/>
                          <a:pt x="215" y="420"/>
                          <a:pt x="215" y="415"/>
                        </a:cubicBezTo>
                        <a:cubicBezTo>
                          <a:pt x="215" y="410"/>
                          <a:pt x="211" y="406"/>
                          <a:pt x="206" y="40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3" name="Google Shape;163;p13"/>
                  <p:cNvSpPr/>
                  <p:nvPr/>
                </p:nvSpPr>
                <p:spPr>
                  <a:xfrm>
                    <a:off x="847726" y="1122363"/>
                    <a:ext cx="187325" cy="304800"/>
                  </a:xfrm>
                  <a:custGeom>
                    <a:rect b="b" l="l" r="r" t="t"/>
                    <a:pathLst>
                      <a:path extrusionOk="0" h="307" w="189">
                        <a:moveTo>
                          <a:pt x="166" y="0"/>
                        </a:moveTo>
                        <a:cubicBezTo>
                          <a:pt x="22" y="0"/>
                          <a:pt x="22" y="0"/>
                          <a:pt x="22" y="0"/>
                        </a:cubicBezTo>
                        <a:cubicBezTo>
                          <a:pt x="10" y="0"/>
                          <a:pt x="0" y="10"/>
                          <a:pt x="0" y="22"/>
                        </a:cubicBezTo>
                        <a:cubicBezTo>
                          <a:pt x="0" y="284"/>
                          <a:pt x="0" y="284"/>
                          <a:pt x="0" y="284"/>
                        </a:cubicBezTo>
                        <a:cubicBezTo>
                          <a:pt x="0" y="296"/>
                          <a:pt x="10" y="307"/>
                          <a:pt x="22" y="307"/>
                        </a:cubicBezTo>
                        <a:cubicBezTo>
                          <a:pt x="166" y="307"/>
                          <a:pt x="166" y="307"/>
                          <a:pt x="166" y="307"/>
                        </a:cubicBezTo>
                        <a:cubicBezTo>
                          <a:pt x="179" y="307"/>
                          <a:pt x="189" y="296"/>
                          <a:pt x="189" y="284"/>
                        </a:cubicBezTo>
                        <a:cubicBezTo>
                          <a:pt x="189" y="22"/>
                          <a:pt x="189" y="22"/>
                          <a:pt x="189" y="22"/>
                        </a:cubicBezTo>
                        <a:cubicBezTo>
                          <a:pt x="189" y="10"/>
                          <a:pt x="179" y="0"/>
                          <a:pt x="166" y="0"/>
                        </a:cubicBezTo>
                        <a:close/>
                        <a:moveTo>
                          <a:pt x="170" y="284"/>
                        </a:moveTo>
                        <a:cubicBezTo>
                          <a:pt x="170" y="286"/>
                          <a:pt x="169" y="288"/>
                          <a:pt x="166" y="288"/>
                        </a:cubicBezTo>
                        <a:cubicBezTo>
                          <a:pt x="22" y="288"/>
                          <a:pt x="22" y="288"/>
                          <a:pt x="22" y="288"/>
                        </a:cubicBezTo>
                        <a:cubicBezTo>
                          <a:pt x="20" y="288"/>
                          <a:pt x="19" y="286"/>
                          <a:pt x="19" y="284"/>
                        </a:cubicBezTo>
                        <a:cubicBezTo>
                          <a:pt x="19" y="22"/>
                          <a:pt x="19" y="22"/>
                          <a:pt x="19" y="22"/>
                        </a:cubicBezTo>
                        <a:cubicBezTo>
                          <a:pt x="19" y="20"/>
                          <a:pt x="20" y="18"/>
                          <a:pt x="22" y="18"/>
                        </a:cubicBezTo>
                        <a:cubicBezTo>
                          <a:pt x="166" y="18"/>
                          <a:pt x="166" y="18"/>
                          <a:pt x="166" y="18"/>
                        </a:cubicBezTo>
                        <a:cubicBezTo>
                          <a:pt x="169" y="18"/>
                          <a:pt x="170" y="20"/>
                          <a:pt x="170" y="22"/>
                        </a:cubicBezTo>
                        <a:lnTo>
                          <a:pt x="170" y="284"/>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4" name="Google Shape;164;p13"/>
                  <p:cNvSpPr/>
                  <p:nvPr/>
                </p:nvSpPr>
                <p:spPr>
                  <a:xfrm>
                    <a:off x="749301" y="1349376"/>
                    <a:ext cx="44450" cy="46038"/>
                  </a:xfrm>
                  <a:prstGeom prst="ellipse">
                    <a:avLst/>
                  </a:pr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13"/>
                  <p:cNvSpPr/>
                  <p:nvPr/>
                </p:nvSpPr>
                <p:spPr>
                  <a:xfrm>
                    <a:off x="919164" y="1349376"/>
                    <a:ext cx="44450" cy="46038"/>
                  </a:xfrm>
                  <a:prstGeom prst="ellipse">
                    <a:avLst/>
                  </a:pr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66" name="Google Shape;166;p13"/>
                <p:cNvGrpSpPr/>
                <p:nvPr/>
              </p:nvGrpSpPr>
              <p:grpSpPr>
                <a:xfrm>
                  <a:off x="2578308" y="2078314"/>
                  <a:ext cx="319088" cy="422275"/>
                  <a:chOff x="4706939" y="1004888"/>
                  <a:chExt cx="319088" cy="422275"/>
                </a:xfrm>
              </p:grpSpPr>
              <p:sp>
                <p:nvSpPr>
                  <p:cNvPr id="167" name="Google Shape;167;p13"/>
                  <p:cNvSpPr/>
                  <p:nvPr/>
                </p:nvSpPr>
                <p:spPr>
                  <a:xfrm>
                    <a:off x="4706939" y="1004888"/>
                    <a:ext cx="319088" cy="422275"/>
                  </a:xfrm>
                  <a:custGeom>
                    <a:rect b="b" l="l" r="r" t="t"/>
                    <a:pathLst>
                      <a:path extrusionOk="0" h="425" w="320">
                        <a:moveTo>
                          <a:pt x="320" y="127"/>
                        </a:moveTo>
                        <a:cubicBezTo>
                          <a:pt x="320" y="126"/>
                          <a:pt x="320" y="126"/>
                          <a:pt x="320" y="125"/>
                        </a:cubicBezTo>
                        <a:cubicBezTo>
                          <a:pt x="320" y="125"/>
                          <a:pt x="320" y="125"/>
                          <a:pt x="320" y="125"/>
                        </a:cubicBezTo>
                        <a:cubicBezTo>
                          <a:pt x="320" y="124"/>
                          <a:pt x="320" y="124"/>
                          <a:pt x="320" y="124"/>
                        </a:cubicBezTo>
                        <a:cubicBezTo>
                          <a:pt x="320" y="123"/>
                          <a:pt x="319" y="123"/>
                          <a:pt x="319" y="123"/>
                        </a:cubicBezTo>
                        <a:cubicBezTo>
                          <a:pt x="319" y="123"/>
                          <a:pt x="319" y="122"/>
                          <a:pt x="319" y="122"/>
                        </a:cubicBezTo>
                        <a:cubicBezTo>
                          <a:pt x="319" y="122"/>
                          <a:pt x="319" y="122"/>
                          <a:pt x="318" y="122"/>
                        </a:cubicBezTo>
                        <a:cubicBezTo>
                          <a:pt x="318" y="121"/>
                          <a:pt x="318" y="121"/>
                          <a:pt x="318" y="121"/>
                        </a:cubicBezTo>
                        <a:cubicBezTo>
                          <a:pt x="213" y="3"/>
                          <a:pt x="213" y="3"/>
                          <a:pt x="213" y="3"/>
                        </a:cubicBezTo>
                        <a:cubicBezTo>
                          <a:pt x="213" y="3"/>
                          <a:pt x="213" y="3"/>
                          <a:pt x="213" y="3"/>
                        </a:cubicBezTo>
                        <a:cubicBezTo>
                          <a:pt x="213" y="2"/>
                          <a:pt x="213" y="2"/>
                          <a:pt x="212" y="2"/>
                        </a:cubicBezTo>
                        <a:cubicBezTo>
                          <a:pt x="212" y="2"/>
                          <a:pt x="212" y="2"/>
                          <a:pt x="212" y="1"/>
                        </a:cubicBezTo>
                        <a:cubicBezTo>
                          <a:pt x="211" y="1"/>
                          <a:pt x="211" y="1"/>
                          <a:pt x="211" y="1"/>
                        </a:cubicBezTo>
                        <a:cubicBezTo>
                          <a:pt x="211" y="1"/>
                          <a:pt x="210" y="1"/>
                          <a:pt x="210" y="0"/>
                        </a:cubicBezTo>
                        <a:cubicBezTo>
                          <a:pt x="210" y="0"/>
                          <a:pt x="210" y="0"/>
                          <a:pt x="210" y="0"/>
                        </a:cubicBezTo>
                        <a:cubicBezTo>
                          <a:pt x="209" y="0"/>
                          <a:pt x="209" y="0"/>
                          <a:pt x="208" y="0"/>
                        </a:cubicBezTo>
                        <a:cubicBezTo>
                          <a:pt x="208" y="0"/>
                          <a:pt x="208" y="0"/>
                          <a:pt x="208" y="0"/>
                        </a:cubicBezTo>
                        <a:cubicBezTo>
                          <a:pt x="207" y="0"/>
                          <a:pt x="207" y="0"/>
                          <a:pt x="206" y="0"/>
                        </a:cubicBezTo>
                        <a:cubicBezTo>
                          <a:pt x="206" y="0"/>
                          <a:pt x="206" y="0"/>
                          <a:pt x="206" y="0"/>
                        </a:cubicBezTo>
                        <a:cubicBezTo>
                          <a:pt x="23" y="0"/>
                          <a:pt x="23" y="0"/>
                          <a:pt x="23" y="0"/>
                        </a:cubicBezTo>
                        <a:cubicBezTo>
                          <a:pt x="10" y="0"/>
                          <a:pt x="0" y="10"/>
                          <a:pt x="0" y="22"/>
                        </a:cubicBezTo>
                        <a:cubicBezTo>
                          <a:pt x="0" y="402"/>
                          <a:pt x="0" y="402"/>
                          <a:pt x="0" y="402"/>
                        </a:cubicBezTo>
                        <a:cubicBezTo>
                          <a:pt x="0" y="414"/>
                          <a:pt x="10" y="425"/>
                          <a:pt x="23" y="425"/>
                        </a:cubicBezTo>
                        <a:cubicBezTo>
                          <a:pt x="298" y="425"/>
                          <a:pt x="298" y="425"/>
                          <a:pt x="298" y="425"/>
                        </a:cubicBezTo>
                        <a:cubicBezTo>
                          <a:pt x="310" y="425"/>
                          <a:pt x="320" y="414"/>
                          <a:pt x="320" y="402"/>
                        </a:cubicBezTo>
                        <a:cubicBezTo>
                          <a:pt x="320" y="127"/>
                          <a:pt x="320" y="127"/>
                          <a:pt x="320" y="127"/>
                        </a:cubicBezTo>
                        <a:cubicBezTo>
                          <a:pt x="320" y="127"/>
                          <a:pt x="320" y="127"/>
                          <a:pt x="320" y="127"/>
                        </a:cubicBezTo>
                        <a:close/>
                        <a:moveTo>
                          <a:pt x="215" y="34"/>
                        </a:moveTo>
                        <a:cubicBezTo>
                          <a:pt x="290" y="118"/>
                          <a:pt x="290" y="118"/>
                          <a:pt x="290" y="118"/>
                        </a:cubicBezTo>
                        <a:cubicBezTo>
                          <a:pt x="219" y="118"/>
                          <a:pt x="219" y="118"/>
                          <a:pt x="219" y="118"/>
                        </a:cubicBezTo>
                        <a:cubicBezTo>
                          <a:pt x="218" y="117"/>
                          <a:pt x="215" y="114"/>
                          <a:pt x="215" y="111"/>
                        </a:cubicBezTo>
                        <a:lnTo>
                          <a:pt x="215" y="34"/>
                        </a:lnTo>
                        <a:close/>
                        <a:moveTo>
                          <a:pt x="298" y="406"/>
                        </a:moveTo>
                        <a:cubicBezTo>
                          <a:pt x="23" y="406"/>
                          <a:pt x="23" y="406"/>
                          <a:pt x="23" y="406"/>
                        </a:cubicBezTo>
                        <a:cubicBezTo>
                          <a:pt x="20" y="406"/>
                          <a:pt x="19" y="404"/>
                          <a:pt x="19" y="402"/>
                        </a:cubicBezTo>
                        <a:cubicBezTo>
                          <a:pt x="19" y="22"/>
                          <a:pt x="19" y="22"/>
                          <a:pt x="19" y="22"/>
                        </a:cubicBezTo>
                        <a:cubicBezTo>
                          <a:pt x="19" y="20"/>
                          <a:pt x="21" y="18"/>
                          <a:pt x="23" y="18"/>
                        </a:cubicBezTo>
                        <a:cubicBezTo>
                          <a:pt x="197" y="18"/>
                          <a:pt x="197" y="18"/>
                          <a:pt x="197" y="18"/>
                        </a:cubicBezTo>
                        <a:cubicBezTo>
                          <a:pt x="197" y="111"/>
                          <a:pt x="197" y="111"/>
                          <a:pt x="197" y="111"/>
                        </a:cubicBezTo>
                        <a:cubicBezTo>
                          <a:pt x="197" y="123"/>
                          <a:pt x="206" y="136"/>
                          <a:pt x="219" y="136"/>
                        </a:cubicBezTo>
                        <a:cubicBezTo>
                          <a:pt x="302" y="136"/>
                          <a:pt x="302" y="136"/>
                          <a:pt x="302" y="136"/>
                        </a:cubicBezTo>
                        <a:cubicBezTo>
                          <a:pt x="302" y="402"/>
                          <a:pt x="302" y="402"/>
                          <a:pt x="302" y="402"/>
                        </a:cubicBezTo>
                        <a:cubicBezTo>
                          <a:pt x="302" y="404"/>
                          <a:pt x="300" y="406"/>
                          <a:pt x="298" y="40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13"/>
                  <p:cNvSpPr/>
                  <p:nvPr/>
                </p:nvSpPr>
                <p:spPr>
                  <a:xfrm>
                    <a:off x="4772026" y="1173163"/>
                    <a:ext cx="188913" cy="19050"/>
                  </a:xfrm>
                  <a:custGeom>
                    <a:rect b="b" l="l" r="r" t="t"/>
                    <a:pathLst>
                      <a:path extrusionOk="0" h="19" w="189">
                        <a:moveTo>
                          <a:pt x="179" y="0"/>
                        </a:moveTo>
                        <a:cubicBezTo>
                          <a:pt x="9" y="0"/>
                          <a:pt x="9" y="0"/>
                          <a:pt x="9" y="0"/>
                        </a:cubicBezTo>
                        <a:cubicBezTo>
                          <a:pt x="4" y="0"/>
                          <a:pt x="0" y="4"/>
                          <a:pt x="0" y="9"/>
                        </a:cubicBezTo>
                        <a:cubicBezTo>
                          <a:pt x="0" y="15"/>
                          <a:pt x="4" y="19"/>
                          <a:pt x="9" y="19"/>
                        </a:cubicBezTo>
                        <a:cubicBezTo>
                          <a:pt x="179" y="19"/>
                          <a:pt x="179" y="19"/>
                          <a:pt x="179" y="19"/>
                        </a:cubicBezTo>
                        <a:cubicBezTo>
                          <a:pt x="185" y="19"/>
                          <a:pt x="189" y="15"/>
                          <a:pt x="189" y="9"/>
                        </a:cubicBezTo>
                        <a:cubicBezTo>
                          <a:pt x="189" y="4"/>
                          <a:pt x="185" y="0"/>
                          <a:pt x="179"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13"/>
                  <p:cNvSpPr/>
                  <p:nvPr/>
                </p:nvSpPr>
                <p:spPr>
                  <a:xfrm>
                    <a:off x="4772026" y="1225551"/>
                    <a:ext cx="188913" cy="19050"/>
                  </a:xfrm>
                  <a:custGeom>
                    <a:rect b="b" l="l" r="r" t="t"/>
                    <a:pathLst>
                      <a:path extrusionOk="0" h="19" w="189">
                        <a:moveTo>
                          <a:pt x="179" y="0"/>
                        </a:moveTo>
                        <a:cubicBezTo>
                          <a:pt x="9" y="0"/>
                          <a:pt x="9" y="0"/>
                          <a:pt x="9" y="0"/>
                        </a:cubicBezTo>
                        <a:cubicBezTo>
                          <a:pt x="4" y="0"/>
                          <a:pt x="0" y="5"/>
                          <a:pt x="0" y="10"/>
                        </a:cubicBezTo>
                        <a:cubicBezTo>
                          <a:pt x="0" y="15"/>
                          <a:pt x="4" y="19"/>
                          <a:pt x="9" y="19"/>
                        </a:cubicBezTo>
                        <a:cubicBezTo>
                          <a:pt x="179" y="19"/>
                          <a:pt x="179" y="19"/>
                          <a:pt x="179" y="19"/>
                        </a:cubicBezTo>
                        <a:cubicBezTo>
                          <a:pt x="185" y="19"/>
                          <a:pt x="189" y="15"/>
                          <a:pt x="189" y="10"/>
                        </a:cubicBezTo>
                        <a:cubicBezTo>
                          <a:pt x="189" y="5"/>
                          <a:pt x="185" y="0"/>
                          <a:pt x="179"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13"/>
                  <p:cNvSpPr/>
                  <p:nvPr/>
                </p:nvSpPr>
                <p:spPr>
                  <a:xfrm>
                    <a:off x="4772026" y="1122363"/>
                    <a:ext cx="96838" cy="17463"/>
                  </a:xfrm>
                  <a:custGeom>
                    <a:rect b="b" l="l" r="r" t="t"/>
                    <a:pathLst>
                      <a:path extrusionOk="0" h="18" w="97">
                        <a:moveTo>
                          <a:pt x="9" y="18"/>
                        </a:moveTo>
                        <a:cubicBezTo>
                          <a:pt x="88" y="18"/>
                          <a:pt x="88" y="18"/>
                          <a:pt x="88" y="18"/>
                        </a:cubicBezTo>
                        <a:cubicBezTo>
                          <a:pt x="93" y="18"/>
                          <a:pt x="97" y="14"/>
                          <a:pt x="97" y="9"/>
                        </a:cubicBezTo>
                        <a:cubicBezTo>
                          <a:pt x="97" y="4"/>
                          <a:pt x="93" y="0"/>
                          <a:pt x="88" y="0"/>
                        </a:cubicBezTo>
                        <a:cubicBezTo>
                          <a:pt x="9" y="0"/>
                          <a:pt x="9" y="0"/>
                          <a:pt x="9" y="0"/>
                        </a:cubicBezTo>
                        <a:cubicBezTo>
                          <a:pt x="4" y="0"/>
                          <a:pt x="0" y="4"/>
                          <a:pt x="0" y="9"/>
                        </a:cubicBezTo>
                        <a:cubicBezTo>
                          <a:pt x="0" y="14"/>
                          <a:pt x="4" y="18"/>
                          <a:pt x="9"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13"/>
                  <p:cNvSpPr/>
                  <p:nvPr/>
                </p:nvSpPr>
                <p:spPr>
                  <a:xfrm>
                    <a:off x="4772026" y="1277938"/>
                    <a:ext cx="188913" cy="19050"/>
                  </a:xfrm>
                  <a:custGeom>
                    <a:rect b="b" l="l" r="r" t="t"/>
                    <a:pathLst>
                      <a:path extrusionOk="0" h="19" w="189">
                        <a:moveTo>
                          <a:pt x="179" y="0"/>
                        </a:moveTo>
                        <a:cubicBezTo>
                          <a:pt x="9" y="0"/>
                          <a:pt x="9" y="0"/>
                          <a:pt x="9" y="0"/>
                        </a:cubicBezTo>
                        <a:cubicBezTo>
                          <a:pt x="4" y="0"/>
                          <a:pt x="0" y="4"/>
                          <a:pt x="0" y="9"/>
                        </a:cubicBezTo>
                        <a:cubicBezTo>
                          <a:pt x="0" y="14"/>
                          <a:pt x="4" y="19"/>
                          <a:pt x="9" y="19"/>
                        </a:cubicBezTo>
                        <a:cubicBezTo>
                          <a:pt x="179" y="19"/>
                          <a:pt x="179" y="19"/>
                          <a:pt x="179" y="19"/>
                        </a:cubicBezTo>
                        <a:cubicBezTo>
                          <a:pt x="185" y="19"/>
                          <a:pt x="189" y="14"/>
                          <a:pt x="189" y="9"/>
                        </a:cubicBezTo>
                        <a:cubicBezTo>
                          <a:pt x="189" y="4"/>
                          <a:pt x="185" y="0"/>
                          <a:pt x="179"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13"/>
                  <p:cNvSpPr/>
                  <p:nvPr/>
                </p:nvSpPr>
                <p:spPr>
                  <a:xfrm>
                    <a:off x="4772026" y="1330326"/>
                    <a:ext cx="188913" cy="19050"/>
                  </a:xfrm>
                  <a:custGeom>
                    <a:rect b="b" l="l" r="r" t="t"/>
                    <a:pathLst>
                      <a:path extrusionOk="0" h="19" w="189">
                        <a:moveTo>
                          <a:pt x="179" y="0"/>
                        </a:moveTo>
                        <a:cubicBezTo>
                          <a:pt x="9" y="0"/>
                          <a:pt x="9" y="0"/>
                          <a:pt x="9" y="0"/>
                        </a:cubicBezTo>
                        <a:cubicBezTo>
                          <a:pt x="4" y="0"/>
                          <a:pt x="0" y="4"/>
                          <a:pt x="0" y="10"/>
                        </a:cubicBezTo>
                        <a:cubicBezTo>
                          <a:pt x="0" y="15"/>
                          <a:pt x="4" y="19"/>
                          <a:pt x="9" y="19"/>
                        </a:cubicBezTo>
                        <a:cubicBezTo>
                          <a:pt x="179" y="19"/>
                          <a:pt x="179" y="19"/>
                          <a:pt x="179" y="19"/>
                        </a:cubicBezTo>
                        <a:cubicBezTo>
                          <a:pt x="185" y="19"/>
                          <a:pt x="189" y="15"/>
                          <a:pt x="189" y="10"/>
                        </a:cubicBezTo>
                        <a:cubicBezTo>
                          <a:pt x="189" y="4"/>
                          <a:pt x="185" y="0"/>
                          <a:pt x="179"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73" name="Google Shape;173;p13"/>
                <p:cNvGrpSpPr/>
                <p:nvPr/>
              </p:nvGrpSpPr>
              <p:grpSpPr>
                <a:xfrm>
                  <a:off x="3451433" y="2078314"/>
                  <a:ext cx="449262" cy="422275"/>
                  <a:chOff x="5580064" y="1004888"/>
                  <a:chExt cx="449262" cy="422275"/>
                </a:xfrm>
              </p:grpSpPr>
              <p:sp>
                <p:nvSpPr>
                  <p:cNvPr id="174" name="Google Shape;174;p13"/>
                  <p:cNvSpPr/>
                  <p:nvPr/>
                </p:nvSpPr>
                <p:spPr>
                  <a:xfrm>
                    <a:off x="5580064" y="1004888"/>
                    <a:ext cx="280988" cy="369888"/>
                  </a:xfrm>
                  <a:custGeom>
                    <a:rect b="b" l="l" r="r" t="t"/>
                    <a:pathLst>
                      <a:path extrusionOk="0" h="372" w="281">
                        <a:moveTo>
                          <a:pt x="281" y="350"/>
                        </a:moveTo>
                        <a:cubicBezTo>
                          <a:pt x="281" y="101"/>
                          <a:pt x="281" y="101"/>
                          <a:pt x="281" y="101"/>
                        </a:cubicBezTo>
                        <a:cubicBezTo>
                          <a:pt x="281" y="101"/>
                          <a:pt x="281" y="101"/>
                          <a:pt x="281" y="101"/>
                        </a:cubicBezTo>
                        <a:cubicBezTo>
                          <a:pt x="281" y="100"/>
                          <a:pt x="281" y="99"/>
                          <a:pt x="281" y="99"/>
                        </a:cubicBezTo>
                        <a:cubicBezTo>
                          <a:pt x="281" y="99"/>
                          <a:pt x="281" y="99"/>
                          <a:pt x="281" y="99"/>
                        </a:cubicBezTo>
                        <a:cubicBezTo>
                          <a:pt x="280" y="98"/>
                          <a:pt x="280" y="98"/>
                          <a:pt x="280" y="97"/>
                        </a:cubicBezTo>
                        <a:cubicBezTo>
                          <a:pt x="280" y="97"/>
                          <a:pt x="280" y="97"/>
                          <a:pt x="280" y="97"/>
                        </a:cubicBezTo>
                        <a:cubicBezTo>
                          <a:pt x="280" y="96"/>
                          <a:pt x="280" y="96"/>
                          <a:pt x="279" y="96"/>
                        </a:cubicBezTo>
                        <a:cubicBezTo>
                          <a:pt x="279" y="96"/>
                          <a:pt x="279" y="95"/>
                          <a:pt x="279" y="95"/>
                        </a:cubicBezTo>
                        <a:cubicBezTo>
                          <a:pt x="279" y="95"/>
                          <a:pt x="278" y="94"/>
                          <a:pt x="278" y="94"/>
                        </a:cubicBezTo>
                        <a:cubicBezTo>
                          <a:pt x="186" y="2"/>
                          <a:pt x="186" y="2"/>
                          <a:pt x="186" y="2"/>
                        </a:cubicBezTo>
                        <a:cubicBezTo>
                          <a:pt x="186" y="2"/>
                          <a:pt x="185" y="2"/>
                          <a:pt x="185" y="1"/>
                        </a:cubicBezTo>
                        <a:cubicBezTo>
                          <a:pt x="185" y="1"/>
                          <a:pt x="185" y="1"/>
                          <a:pt x="185" y="1"/>
                        </a:cubicBezTo>
                        <a:cubicBezTo>
                          <a:pt x="184" y="1"/>
                          <a:pt x="184" y="1"/>
                          <a:pt x="184" y="1"/>
                        </a:cubicBezTo>
                        <a:cubicBezTo>
                          <a:pt x="183" y="0"/>
                          <a:pt x="183" y="0"/>
                          <a:pt x="183" y="0"/>
                        </a:cubicBezTo>
                        <a:cubicBezTo>
                          <a:pt x="183" y="0"/>
                          <a:pt x="182" y="0"/>
                          <a:pt x="182" y="0"/>
                        </a:cubicBezTo>
                        <a:cubicBezTo>
                          <a:pt x="182" y="0"/>
                          <a:pt x="182" y="0"/>
                          <a:pt x="182" y="0"/>
                        </a:cubicBezTo>
                        <a:cubicBezTo>
                          <a:pt x="181" y="0"/>
                          <a:pt x="180" y="0"/>
                          <a:pt x="180" y="0"/>
                        </a:cubicBezTo>
                        <a:cubicBezTo>
                          <a:pt x="180" y="0"/>
                          <a:pt x="180" y="0"/>
                          <a:pt x="180" y="0"/>
                        </a:cubicBezTo>
                        <a:cubicBezTo>
                          <a:pt x="23" y="0"/>
                          <a:pt x="23" y="0"/>
                          <a:pt x="23" y="0"/>
                        </a:cubicBezTo>
                        <a:cubicBezTo>
                          <a:pt x="10" y="0"/>
                          <a:pt x="0" y="10"/>
                          <a:pt x="0" y="22"/>
                        </a:cubicBezTo>
                        <a:cubicBezTo>
                          <a:pt x="0" y="350"/>
                          <a:pt x="0" y="350"/>
                          <a:pt x="0" y="350"/>
                        </a:cubicBezTo>
                        <a:cubicBezTo>
                          <a:pt x="0" y="362"/>
                          <a:pt x="10" y="372"/>
                          <a:pt x="23" y="372"/>
                        </a:cubicBezTo>
                        <a:cubicBezTo>
                          <a:pt x="258" y="372"/>
                          <a:pt x="258" y="372"/>
                          <a:pt x="258" y="372"/>
                        </a:cubicBezTo>
                        <a:cubicBezTo>
                          <a:pt x="271" y="372"/>
                          <a:pt x="281" y="362"/>
                          <a:pt x="281" y="350"/>
                        </a:cubicBezTo>
                        <a:close/>
                        <a:moveTo>
                          <a:pt x="189" y="32"/>
                        </a:moveTo>
                        <a:cubicBezTo>
                          <a:pt x="249" y="91"/>
                          <a:pt x="249" y="91"/>
                          <a:pt x="249" y="91"/>
                        </a:cubicBezTo>
                        <a:cubicBezTo>
                          <a:pt x="193" y="91"/>
                          <a:pt x="193" y="91"/>
                          <a:pt x="193" y="91"/>
                        </a:cubicBezTo>
                        <a:cubicBezTo>
                          <a:pt x="191" y="91"/>
                          <a:pt x="189" y="90"/>
                          <a:pt x="189" y="88"/>
                        </a:cubicBezTo>
                        <a:lnTo>
                          <a:pt x="189" y="32"/>
                        </a:lnTo>
                        <a:close/>
                        <a:moveTo>
                          <a:pt x="19" y="350"/>
                        </a:moveTo>
                        <a:cubicBezTo>
                          <a:pt x="19" y="22"/>
                          <a:pt x="19" y="22"/>
                          <a:pt x="19" y="22"/>
                        </a:cubicBezTo>
                        <a:cubicBezTo>
                          <a:pt x="19" y="20"/>
                          <a:pt x="20" y="18"/>
                          <a:pt x="23" y="18"/>
                        </a:cubicBezTo>
                        <a:cubicBezTo>
                          <a:pt x="170" y="18"/>
                          <a:pt x="170" y="18"/>
                          <a:pt x="170" y="18"/>
                        </a:cubicBezTo>
                        <a:cubicBezTo>
                          <a:pt x="170" y="88"/>
                          <a:pt x="170" y="88"/>
                          <a:pt x="170" y="88"/>
                        </a:cubicBezTo>
                        <a:cubicBezTo>
                          <a:pt x="170" y="100"/>
                          <a:pt x="180" y="110"/>
                          <a:pt x="193" y="110"/>
                        </a:cubicBezTo>
                        <a:cubicBezTo>
                          <a:pt x="262" y="110"/>
                          <a:pt x="262" y="110"/>
                          <a:pt x="262" y="110"/>
                        </a:cubicBezTo>
                        <a:cubicBezTo>
                          <a:pt x="262" y="350"/>
                          <a:pt x="262" y="350"/>
                          <a:pt x="262" y="350"/>
                        </a:cubicBezTo>
                        <a:cubicBezTo>
                          <a:pt x="262" y="352"/>
                          <a:pt x="260" y="353"/>
                          <a:pt x="258" y="353"/>
                        </a:cubicBezTo>
                        <a:cubicBezTo>
                          <a:pt x="23" y="353"/>
                          <a:pt x="23" y="353"/>
                          <a:pt x="23" y="353"/>
                        </a:cubicBezTo>
                        <a:cubicBezTo>
                          <a:pt x="20" y="353"/>
                          <a:pt x="19" y="352"/>
                          <a:pt x="19" y="35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13"/>
                  <p:cNvSpPr/>
                  <p:nvPr/>
                </p:nvSpPr>
                <p:spPr>
                  <a:xfrm>
                    <a:off x="5632451" y="1147763"/>
                    <a:ext cx="174625" cy="17463"/>
                  </a:xfrm>
                  <a:custGeom>
                    <a:rect b="b" l="l" r="r" t="t"/>
                    <a:pathLst>
                      <a:path extrusionOk="0" h="18" w="176">
                        <a:moveTo>
                          <a:pt x="167" y="0"/>
                        </a:moveTo>
                        <a:cubicBezTo>
                          <a:pt x="10" y="0"/>
                          <a:pt x="10" y="0"/>
                          <a:pt x="10" y="0"/>
                        </a:cubicBezTo>
                        <a:cubicBezTo>
                          <a:pt x="5" y="0"/>
                          <a:pt x="0" y="4"/>
                          <a:pt x="0" y="9"/>
                        </a:cubicBezTo>
                        <a:cubicBezTo>
                          <a:pt x="0" y="14"/>
                          <a:pt x="5" y="18"/>
                          <a:pt x="10" y="18"/>
                        </a:cubicBezTo>
                        <a:cubicBezTo>
                          <a:pt x="167" y="18"/>
                          <a:pt x="167" y="18"/>
                          <a:pt x="167" y="18"/>
                        </a:cubicBezTo>
                        <a:cubicBezTo>
                          <a:pt x="172" y="18"/>
                          <a:pt x="176" y="14"/>
                          <a:pt x="176" y="9"/>
                        </a:cubicBezTo>
                        <a:cubicBezTo>
                          <a:pt x="176" y="4"/>
                          <a:pt x="172" y="0"/>
                          <a:pt x="167"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6" name="Google Shape;176;p13"/>
                  <p:cNvSpPr/>
                  <p:nvPr/>
                </p:nvSpPr>
                <p:spPr>
                  <a:xfrm>
                    <a:off x="5632451" y="1200151"/>
                    <a:ext cx="174625" cy="17463"/>
                  </a:xfrm>
                  <a:custGeom>
                    <a:rect b="b" l="l" r="r" t="t"/>
                    <a:pathLst>
                      <a:path extrusionOk="0" h="19" w="176">
                        <a:moveTo>
                          <a:pt x="167" y="0"/>
                        </a:moveTo>
                        <a:cubicBezTo>
                          <a:pt x="10" y="0"/>
                          <a:pt x="10" y="0"/>
                          <a:pt x="10" y="0"/>
                        </a:cubicBezTo>
                        <a:cubicBezTo>
                          <a:pt x="5" y="0"/>
                          <a:pt x="0" y="4"/>
                          <a:pt x="0" y="10"/>
                        </a:cubicBezTo>
                        <a:cubicBezTo>
                          <a:pt x="0" y="15"/>
                          <a:pt x="5" y="19"/>
                          <a:pt x="10" y="19"/>
                        </a:cubicBezTo>
                        <a:cubicBezTo>
                          <a:pt x="167" y="19"/>
                          <a:pt x="167" y="19"/>
                          <a:pt x="167" y="19"/>
                        </a:cubicBezTo>
                        <a:cubicBezTo>
                          <a:pt x="172" y="19"/>
                          <a:pt x="176" y="15"/>
                          <a:pt x="176" y="10"/>
                        </a:cubicBezTo>
                        <a:cubicBezTo>
                          <a:pt x="176" y="4"/>
                          <a:pt x="172" y="0"/>
                          <a:pt x="167"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7" name="Google Shape;177;p13"/>
                  <p:cNvSpPr/>
                  <p:nvPr/>
                </p:nvSpPr>
                <p:spPr>
                  <a:xfrm>
                    <a:off x="5632451" y="1095376"/>
                    <a:ext cx="84138" cy="19050"/>
                  </a:xfrm>
                  <a:custGeom>
                    <a:rect b="b" l="l" r="r" t="t"/>
                    <a:pathLst>
                      <a:path extrusionOk="0" h="19" w="85">
                        <a:moveTo>
                          <a:pt x="10" y="19"/>
                        </a:moveTo>
                        <a:cubicBezTo>
                          <a:pt x="75" y="19"/>
                          <a:pt x="75" y="19"/>
                          <a:pt x="75" y="19"/>
                        </a:cubicBezTo>
                        <a:cubicBezTo>
                          <a:pt x="80" y="19"/>
                          <a:pt x="85" y="15"/>
                          <a:pt x="85" y="10"/>
                        </a:cubicBezTo>
                        <a:cubicBezTo>
                          <a:pt x="85" y="5"/>
                          <a:pt x="80" y="0"/>
                          <a:pt x="75" y="0"/>
                        </a:cubicBezTo>
                        <a:cubicBezTo>
                          <a:pt x="10" y="0"/>
                          <a:pt x="10" y="0"/>
                          <a:pt x="10" y="0"/>
                        </a:cubicBezTo>
                        <a:cubicBezTo>
                          <a:pt x="5" y="0"/>
                          <a:pt x="0" y="5"/>
                          <a:pt x="0" y="10"/>
                        </a:cubicBezTo>
                        <a:cubicBezTo>
                          <a:pt x="0" y="15"/>
                          <a:pt x="5" y="19"/>
                          <a:pt x="10"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13"/>
                  <p:cNvSpPr/>
                  <p:nvPr/>
                </p:nvSpPr>
                <p:spPr>
                  <a:xfrm>
                    <a:off x="5632451" y="1252538"/>
                    <a:ext cx="174625" cy="17463"/>
                  </a:xfrm>
                  <a:custGeom>
                    <a:rect b="b" l="l" r="r" t="t"/>
                    <a:pathLst>
                      <a:path extrusionOk="0" h="18" w="176">
                        <a:moveTo>
                          <a:pt x="167" y="0"/>
                        </a:moveTo>
                        <a:cubicBezTo>
                          <a:pt x="10" y="0"/>
                          <a:pt x="10" y="0"/>
                          <a:pt x="10" y="0"/>
                        </a:cubicBezTo>
                        <a:cubicBezTo>
                          <a:pt x="5" y="0"/>
                          <a:pt x="0" y="4"/>
                          <a:pt x="0" y="9"/>
                        </a:cubicBezTo>
                        <a:cubicBezTo>
                          <a:pt x="0" y="14"/>
                          <a:pt x="5" y="18"/>
                          <a:pt x="10" y="18"/>
                        </a:cubicBezTo>
                        <a:cubicBezTo>
                          <a:pt x="167" y="18"/>
                          <a:pt x="167" y="18"/>
                          <a:pt x="167" y="18"/>
                        </a:cubicBezTo>
                        <a:cubicBezTo>
                          <a:pt x="172" y="18"/>
                          <a:pt x="176" y="14"/>
                          <a:pt x="176" y="9"/>
                        </a:cubicBezTo>
                        <a:cubicBezTo>
                          <a:pt x="176" y="4"/>
                          <a:pt x="172" y="0"/>
                          <a:pt x="167"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13"/>
                  <p:cNvSpPr/>
                  <p:nvPr/>
                </p:nvSpPr>
                <p:spPr>
                  <a:xfrm>
                    <a:off x="5632451" y="1303338"/>
                    <a:ext cx="174625" cy="19050"/>
                  </a:xfrm>
                  <a:custGeom>
                    <a:rect b="b" l="l" r="r" t="t"/>
                    <a:pathLst>
                      <a:path extrusionOk="0" h="19" w="176">
                        <a:moveTo>
                          <a:pt x="167" y="0"/>
                        </a:moveTo>
                        <a:cubicBezTo>
                          <a:pt x="10" y="0"/>
                          <a:pt x="10" y="0"/>
                          <a:pt x="10" y="0"/>
                        </a:cubicBezTo>
                        <a:cubicBezTo>
                          <a:pt x="5" y="0"/>
                          <a:pt x="0" y="4"/>
                          <a:pt x="0" y="9"/>
                        </a:cubicBezTo>
                        <a:cubicBezTo>
                          <a:pt x="0" y="15"/>
                          <a:pt x="5" y="19"/>
                          <a:pt x="10" y="19"/>
                        </a:cubicBezTo>
                        <a:cubicBezTo>
                          <a:pt x="167" y="19"/>
                          <a:pt x="167" y="19"/>
                          <a:pt x="167" y="19"/>
                        </a:cubicBezTo>
                        <a:cubicBezTo>
                          <a:pt x="172" y="19"/>
                          <a:pt x="176" y="15"/>
                          <a:pt x="176" y="9"/>
                        </a:cubicBezTo>
                        <a:cubicBezTo>
                          <a:pt x="176" y="4"/>
                          <a:pt x="172" y="0"/>
                          <a:pt x="167"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0" name="Google Shape;180;p13"/>
                  <p:cNvSpPr/>
                  <p:nvPr/>
                </p:nvSpPr>
                <p:spPr>
                  <a:xfrm>
                    <a:off x="5749926" y="1055688"/>
                    <a:ext cx="279400" cy="371475"/>
                  </a:xfrm>
                  <a:custGeom>
                    <a:rect b="b" l="l" r="r" t="t"/>
                    <a:pathLst>
                      <a:path extrusionOk="0" h="373" w="281">
                        <a:moveTo>
                          <a:pt x="281" y="101"/>
                        </a:moveTo>
                        <a:cubicBezTo>
                          <a:pt x="281" y="100"/>
                          <a:pt x="281" y="100"/>
                          <a:pt x="281" y="99"/>
                        </a:cubicBezTo>
                        <a:cubicBezTo>
                          <a:pt x="281" y="99"/>
                          <a:pt x="281" y="99"/>
                          <a:pt x="281" y="99"/>
                        </a:cubicBezTo>
                        <a:cubicBezTo>
                          <a:pt x="281" y="99"/>
                          <a:pt x="281" y="98"/>
                          <a:pt x="280" y="98"/>
                        </a:cubicBezTo>
                        <a:cubicBezTo>
                          <a:pt x="280" y="98"/>
                          <a:pt x="280" y="97"/>
                          <a:pt x="280" y="97"/>
                        </a:cubicBezTo>
                        <a:cubicBezTo>
                          <a:pt x="280" y="97"/>
                          <a:pt x="280" y="97"/>
                          <a:pt x="280" y="96"/>
                        </a:cubicBezTo>
                        <a:cubicBezTo>
                          <a:pt x="280" y="96"/>
                          <a:pt x="279" y="96"/>
                          <a:pt x="279" y="96"/>
                        </a:cubicBezTo>
                        <a:cubicBezTo>
                          <a:pt x="279" y="95"/>
                          <a:pt x="279" y="95"/>
                          <a:pt x="278" y="95"/>
                        </a:cubicBezTo>
                        <a:cubicBezTo>
                          <a:pt x="278" y="95"/>
                          <a:pt x="278" y="95"/>
                          <a:pt x="278" y="94"/>
                        </a:cubicBezTo>
                        <a:cubicBezTo>
                          <a:pt x="187" y="3"/>
                          <a:pt x="187" y="3"/>
                          <a:pt x="187" y="3"/>
                        </a:cubicBezTo>
                        <a:cubicBezTo>
                          <a:pt x="187" y="3"/>
                          <a:pt x="187" y="3"/>
                          <a:pt x="187" y="3"/>
                        </a:cubicBezTo>
                        <a:cubicBezTo>
                          <a:pt x="186" y="2"/>
                          <a:pt x="186" y="2"/>
                          <a:pt x="185" y="2"/>
                        </a:cubicBezTo>
                        <a:cubicBezTo>
                          <a:pt x="185" y="2"/>
                          <a:pt x="185" y="2"/>
                          <a:pt x="185" y="1"/>
                        </a:cubicBezTo>
                        <a:cubicBezTo>
                          <a:pt x="185" y="1"/>
                          <a:pt x="184" y="1"/>
                          <a:pt x="184" y="1"/>
                        </a:cubicBezTo>
                        <a:cubicBezTo>
                          <a:pt x="184" y="1"/>
                          <a:pt x="184" y="1"/>
                          <a:pt x="183" y="1"/>
                        </a:cubicBezTo>
                        <a:cubicBezTo>
                          <a:pt x="183" y="1"/>
                          <a:pt x="183" y="0"/>
                          <a:pt x="182" y="0"/>
                        </a:cubicBezTo>
                        <a:cubicBezTo>
                          <a:pt x="182" y="0"/>
                          <a:pt x="182" y="0"/>
                          <a:pt x="182" y="0"/>
                        </a:cubicBezTo>
                        <a:cubicBezTo>
                          <a:pt x="181" y="0"/>
                          <a:pt x="181" y="0"/>
                          <a:pt x="180" y="0"/>
                        </a:cubicBezTo>
                        <a:cubicBezTo>
                          <a:pt x="180" y="0"/>
                          <a:pt x="180" y="0"/>
                          <a:pt x="180" y="0"/>
                        </a:cubicBezTo>
                        <a:cubicBezTo>
                          <a:pt x="115" y="0"/>
                          <a:pt x="115" y="0"/>
                          <a:pt x="115" y="0"/>
                        </a:cubicBezTo>
                        <a:cubicBezTo>
                          <a:pt x="109" y="0"/>
                          <a:pt x="105" y="4"/>
                          <a:pt x="105" y="9"/>
                        </a:cubicBezTo>
                        <a:cubicBezTo>
                          <a:pt x="105" y="15"/>
                          <a:pt x="109" y="19"/>
                          <a:pt x="115" y="19"/>
                        </a:cubicBezTo>
                        <a:cubicBezTo>
                          <a:pt x="171" y="19"/>
                          <a:pt x="171" y="19"/>
                          <a:pt x="171" y="19"/>
                        </a:cubicBezTo>
                        <a:cubicBezTo>
                          <a:pt x="171" y="88"/>
                          <a:pt x="171" y="88"/>
                          <a:pt x="171" y="88"/>
                        </a:cubicBezTo>
                        <a:cubicBezTo>
                          <a:pt x="171" y="100"/>
                          <a:pt x="181" y="110"/>
                          <a:pt x="193" y="110"/>
                        </a:cubicBezTo>
                        <a:cubicBezTo>
                          <a:pt x="262" y="110"/>
                          <a:pt x="262" y="110"/>
                          <a:pt x="262" y="110"/>
                        </a:cubicBezTo>
                        <a:cubicBezTo>
                          <a:pt x="262" y="350"/>
                          <a:pt x="262" y="350"/>
                          <a:pt x="262" y="350"/>
                        </a:cubicBezTo>
                        <a:cubicBezTo>
                          <a:pt x="262" y="352"/>
                          <a:pt x="261" y="354"/>
                          <a:pt x="259" y="354"/>
                        </a:cubicBezTo>
                        <a:cubicBezTo>
                          <a:pt x="23" y="354"/>
                          <a:pt x="23" y="354"/>
                          <a:pt x="23" y="354"/>
                        </a:cubicBezTo>
                        <a:cubicBezTo>
                          <a:pt x="21" y="354"/>
                          <a:pt x="19" y="352"/>
                          <a:pt x="19" y="350"/>
                        </a:cubicBezTo>
                        <a:cubicBezTo>
                          <a:pt x="19" y="337"/>
                          <a:pt x="19" y="337"/>
                          <a:pt x="19" y="337"/>
                        </a:cubicBezTo>
                        <a:cubicBezTo>
                          <a:pt x="19" y="332"/>
                          <a:pt x="15" y="328"/>
                          <a:pt x="10" y="328"/>
                        </a:cubicBezTo>
                        <a:cubicBezTo>
                          <a:pt x="5" y="328"/>
                          <a:pt x="0" y="332"/>
                          <a:pt x="0" y="337"/>
                        </a:cubicBezTo>
                        <a:cubicBezTo>
                          <a:pt x="0" y="350"/>
                          <a:pt x="0" y="350"/>
                          <a:pt x="0" y="350"/>
                        </a:cubicBezTo>
                        <a:cubicBezTo>
                          <a:pt x="0" y="362"/>
                          <a:pt x="10" y="373"/>
                          <a:pt x="23" y="373"/>
                        </a:cubicBezTo>
                        <a:cubicBezTo>
                          <a:pt x="259" y="373"/>
                          <a:pt x="259" y="373"/>
                          <a:pt x="259" y="373"/>
                        </a:cubicBezTo>
                        <a:cubicBezTo>
                          <a:pt x="271" y="373"/>
                          <a:pt x="281" y="362"/>
                          <a:pt x="281" y="350"/>
                        </a:cubicBezTo>
                        <a:cubicBezTo>
                          <a:pt x="281" y="101"/>
                          <a:pt x="281" y="101"/>
                          <a:pt x="281" y="101"/>
                        </a:cubicBezTo>
                        <a:cubicBezTo>
                          <a:pt x="281" y="101"/>
                          <a:pt x="281" y="101"/>
                          <a:pt x="281" y="101"/>
                        </a:cubicBezTo>
                        <a:close/>
                        <a:moveTo>
                          <a:pt x="193" y="92"/>
                        </a:moveTo>
                        <a:cubicBezTo>
                          <a:pt x="191" y="92"/>
                          <a:pt x="189" y="90"/>
                          <a:pt x="189" y="88"/>
                        </a:cubicBezTo>
                        <a:cubicBezTo>
                          <a:pt x="189" y="32"/>
                          <a:pt x="189" y="32"/>
                          <a:pt x="189" y="32"/>
                        </a:cubicBezTo>
                        <a:cubicBezTo>
                          <a:pt x="249" y="92"/>
                          <a:pt x="249" y="92"/>
                          <a:pt x="249" y="92"/>
                        </a:cubicBezTo>
                        <a:lnTo>
                          <a:pt x="193" y="9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1" name="Google Shape;181;p13"/>
                  <p:cNvSpPr/>
                  <p:nvPr/>
                </p:nvSpPr>
                <p:spPr>
                  <a:xfrm>
                    <a:off x="5880101" y="1200151"/>
                    <a:ext cx="98425" cy="17463"/>
                  </a:xfrm>
                  <a:custGeom>
                    <a:rect b="b" l="l" r="r" t="t"/>
                    <a:pathLst>
                      <a:path extrusionOk="0" h="19" w="98">
                        <a:moveTo>
                          <a:pt x="10" y="19"/>
                        </a:moveTo>
                        <a:cubicBezTo>
                          <a:pt x="88" y="19"/>
                          <a:pt x="88" y="19"/>
                          <a:pt x="88" y="19"/>
                        </a:cubicBezTo>
                        <a:cubicBezTo>
                          <a:pt x="93" y="19"/>
                          <a:pt x="98" y="15"/>
                          <a:pt x="98" y="10"/>
                        </a:cubicBezTo>
                        <a:cubicBezTo>
                          <a:pt x="98" y="4"/>
                          <a:pt x="93" y="0"/>
                          <a:pt x="88" y="0"/>
                        </a:cubicBezTo>
                        <a:cubicBezTo>
                          <a:pt x="10" y="0"/>
                          <a:pt x="10" y="0"/>
                          <a:pt x="10" y="0"/>
                        </a:cubicBezTo>
                        <a:cubicBezTo>
                          <a:pt x="5" y="0"/>
                          <a:pt x="0" y="4"/>
                          <a:pt x="0" y="10"/>
                        </a:cubicBezTo>
                        <a:cubicBezTo>
                          <a:pt x="0" y="15"/>
                          <a:pt x="5" y="19"/>
                          <a:pt x="10"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2" name="Google Shape;182;p13"/>
                  <p:cNvSpPr/>
                  <p:nvPr/>
                </p:nvSpPr>
                <p:spPr>
                  <a:xfrm>
                    <a:off x="5880101" y="1252538"/>
                    <a:ext cx="98425" cy="17463"/>
                  </a:xfrm>
                  <a:custGeom>
                    <a:rect b="b" l="l" r="r" t="t"/>
                    <a:pathLst>
                      <a:path extrusionOk="0" h="18" w="98">
                        <a:moveTo>
                          <a:pt x="10" y="18"/>
                        </a:moveTo>
                        <a:cubicBezTo>
                          <a:pt x="88" y="18"/>
                          <a:pt x="88" y="18"/>
                          <a:pt x="88" y="18"/>
                        </a:cubicBezTo>
                        <a:cubicBezTo>
                          <a:pt x="93" y="18"/>
                          <a:pt x="98" y="14"/>
                          <a:pt x="98" y="9"/>
                        </a:cubicBezTo>
                        <a:cubicBezTo>
                          <a:pt x="98" y="4"/>
                          <a:pt x="93" y="0"/>
                          <a:pt x="88" y="0"/>
                        </a:cubicBezTo>
                        <a:cubicBezTo>
                          <a:pt x="10" y="0"/>
                          <a:pt x="10" y="0"/>
                          <a:pt x="10" y="0"/>
                        </a:cubicBezTo>
                        <a:cubicBezTo>
                          <a:pt x="5" y="0"/>
                          <a:pt x="0" y="4"/>
                          <a:pt x="0" y="9"/>
                        </a:cubicBezTo>
                        <a:cubicBezTo>
                          <a:pt x="0" y="14"/>
                          <a:pt x="5" y="18"/>
                          <a:pt x="10"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3" name="Google Shape;183;p13"/>
                  <p:cNvSpPr/>
                  <p:nvPr/>
                </p:nvSpPr>
                <p:spPr>
                  <a:xfrm>
                    <a:off x="5880101" y="1303338"/>
                    <a:ext cx="98425" cy="19050"/>
                  </a:xfrm>
                  <a:custGeom>
                    <a:rect b="b" l="l" r="r" t="t"/>
                    <a:pathLst>
                      <a:path extrusionOk="0" h="19" w="98">
                        <a:moveTo>
                          <a:pt x="10" y="19"/>
                        </a:moveTo>
                        <a:cubicBezTo>
                          <a:pt x="88" y="19"/>
                          <a:pt x="88" y="19"/>
                          <a:pt x="88" y="19"/>
                        </a:cubicBezTo>
                        <a:cubicBezTo>
                          <a:pt x="93" y="19"/>
                          <a:pt x="98" y="15"/>
                          <a:pt x="98" y="9"/>
                        </a:cubicBezTo>
                        <a:cubicBezTo>
                          <a:pt x="98" y="4"/>
                          <a:pt x="93" y="0"/>
                          <a:pt x="88" y="0"/>
                        </a:cubicBezTo>
                        <a:cubicBezTo>
                          <a:pt x="10" y="0"/>
                          <a:pt x="10" y="0"/>
                          <a:pt x="10" y="0"/>
                        </a:cubicBezTo>
                        <a:cubicBezTo>
                          <a:pt x="5" y="0"/>
                          <a:pt x="0" y="4"/>
                          <a:pt x="0" y="9"/>
                        </a:cubicBezTo>
                        <a:cubicBezTo>
                          <a:pt x="0" y="15"/>
                          <a:pt x="5" y="19"/>
                          <a:pt x="10"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13"/>
                  <p:cNvSpPr/>
                  <p:nvPr/>
                </p:nvSpPr>
                <p:spPr>
                  <a:xfrm>
                    <a:off x="5880101" y="1355726"/>
                    <a:ext cx="98425" cy="19050"/>
                  </a:xfrm>
                  <a:custGeom>
                    <a:rect b="b" l="l" r="r" t="t"/>
                    <a:pathLst>
                      <a:path extrusionOk="0" h="19" w="98">
                        <a:moveTo>
                          <a:pt x="10" y="19"/>
                        </a:moveTo>
                        <a:cubicBezTo>
                          <a:pt x="88" y="19"/>
                          <a:pt x="88" y="19"/>
                          <a:pt x="88" y="19"/>
                        </a:cubicBezTo>
                        <a:cubicBezTo>
                          <a:pt x="93" y="19"/>
                          <a:pt x="98" y="15"/>
                          <a:pt x="98" y="10"/>
                        </a:cubicBezTo>
                        <a:cubicBezTo>
                          <a:pt x="98" y="5"/>
                          <a:pt x="93" y="0"/>
                          <a:pt x="88" y="0"/>
                        </a:cubicBezTo>
                        <a:cubicBezTo>
                          <a:pt x="10" y="0"/>
                          <a:pt x="10" y="0"/>
                          <a:pt x="10" y="0"/>
                        </a:cubicBezTo>
                        <a:cubicBezTo>
                          <a:pt x="5" y="0"/>
                          <a:pt x="0" y="5"/>
                          <a:pt x="0" y="10"/>
                        </a:cubicBezTo>
                        <a:cubicBezTo>
                          <a:pt x="0" y="15"/>
                          <a:pt x="5" y="19"/>
                          <a:pt x="10"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85" name="Google Shape;185;p13"/>
                <p:cNvGrpSpPr/>
                <p:nvPr/>
              </p:nvGrpSpPr>
              <p:grpSpPr>
                <a:xfrm>
                  <a:off x="4195970" y="2078314"/>
                  <a:ext cx="436563" cy="422275"/>
                  <a:chOff x="6324601" y="1004888"/>
                  <a:chExt cx="436563" cy="422275"/>
                </a:xfrm>
              </p:grpSpPr>
              <p:sp>
                <p:nvSpPr>
                  <p:cNvPr id="186" name="Google Shape;186;p13"/>
                  <p:cNvSpPr/>
                  <p:nvPr/>
                </p:nvSpPr>
                <p:spPr>
                  <a:xfrm>
                    <a:off x="6389689" y="1122363"/>
                    <a:ext cx="96838" cy="17463"/>
                  </a:xfrm>
                  <a:custGeom>
                    <a:rect b="b" l="l" r="r" t="t"/>
                    <a:pathLst>
                      <a:path extrusionOk="0" h="18" w="98">
                        <a:moveTo>
                          <a:pt x="10" y="18"/>
                        </a:moveTo>
                        <a:cubicBezTo>
                          <a:pt x="88" y="18"/>
                          <a:pt x="88" y="18"/>
                          <a:pt x="88" y="18"/>
                        </a:cubicBezTo>
                        <a:cubicBezTo>
                          <a:pt x="93" y="18"/>
                          <a:pt x="98" y="14"/>
                          <a:pt x="98" y="9"/>
                        </a:cubicBezTo>
                        <a:cubicBezTo>
                          <a:pt x="98" y="4"/>
                          <a:pt x="93" y="0"/>
                          <a:pt x="88" y="0"/>
                        </a:cubicBezTo>
                        <a:cubicBezTo>
                          <a:pt x="10" y="0"/>
                          <a:pt x="10" y="0"/>
                          <a:pt x="10" y="0"/>
                        </a:cubicBezTo>
                        <a:cubicBezTo>
                          <a:pt x="5" y="0"/>
                          <a:pt x="0" y="4"/>
                          <a:pt x="0" y="9"/>
                        </a:cubicBezTo>
                        <a:cubicBezTo>
                          <a:pt x="0" y="14"/>
                          <a:pt x="5" y="18"/>
                          <a:pt x="10"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13"/>
                  <p:cNvSpPr/>
                  <p:nvPr/>
                </p:nvSpPr>
                <p:spPr>
                  <a:xfrm>
                    <a:off x="6389689" y="1330326"/>
                    <a:ext cx="187325" cy="19050"/>
                  </a:xfrm>
                  <a:custGeom>
                    <a:rect b="b" l="l" r="r" t="t"/>
                    <a:pathLst>
                      <a:path extrusionOk="0" h="19" w="189">
                        <a:moveTo>
                          <a:pt x="180" y="0"/>
                        </a:moveTo>
                        <a:cubicBezTo>
                          <a:pt x="10" y="0"/>
                          <a:pt x="10" y="0"/>
                          <a:pt x="10" y="0"/>
                        </a:cubicBezTo>
                        <a:cubicBezTo>
                          <a:pt x="5" y="0"/>
                          <a:pt x="0" y="4"/>
                          <a:pt x="0" y="10"/>
                        </a:cubicBezTo>
                        <a:cubicBezTo>
                          <a:pt x="0" y="15"/>
                          <a:pt x="5" y="19"/>
                          <a:pt x="10" y="19"/>
                        </a:cubicBezTo>
                        <a:cubicBezTo>
                          <a:pt x="180" y="19"/>
                          <a:pt x="180" y="19"/>
                          <a:pt x="180" y="19"/>
                        </a:cubicBezTo>
                        <a:cubicBezTo>
                          <a:pt x="185" y="19"/>
                          <a:pt x="189" y="15"/>
                          <a:pt x="189" y="10"/>
                        </a:cubicBezTo>
                        <a:cubicBezTo>
                          <a:pt x="189" y="4"/>
                          <a:pt x="185" y="0"/>
                          <a:pt x="18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13"/>
                  <p:cNvSpPr/>
                  <p:nvPr/>
                </p:nvSpPr>
                <p:spPr>
                  <a:xfrm>
                    <a:off x="6324601" y="1004888"/>
                    <a:ext cx="436563" cy="422275"/>
                  </a:xfrm>
                  <a:custGeom>
                    <a:rect b="b" l="l" r="r" t="t"/>
                    <a:pathLst>
                      <a:path extrusionOk="0" h="425" w="439">
                        <a:moveTo>
                          <a:pt x="435" y="395"/>
                        </a:moveTo>
                        <a:cubicBezTo>
                          <a:pt x="333" y="294"/>
                          <a:pt x="333" y="294"/>
                          <a:pt x="333" y="294"/>
                        </a:cubicBezTo>
                        <a:cubicBezTo>
                          <a:pt x="349" y="278"/>
                          <a:pt x="359" y="256"/>
                          <a:pt x="359" y="232"/>
                        </a:cubicBezTo>
                        <a:cubicBezTo>
                          <a:pt x="359" y="201"/>
                          <a:pt x="344" y="174"/>
                          <a:pt x="320" y="158"/>
                        </a:cubicBezTo>
                        <a:cubicBezTo>
                          <a:pt x="320" y="127"/>
                          <a:pt x="320" y="127"/>
                          <a:pt x="320" y="127"/>
                        </a:cubicBezTo>
                        <a:cubicBezTo>
                          <a:pt x="320" y="127"/>
                          <a:pt x="320" y="127"/>
                          <a:pt x="320" y="127"/>
                        </a:cubicBezTo>
                        <a:cubicBezTo>
                          <a:pt x="320" y="126"/>
                          <a:pt x="320" y="126"/>
                          <a:pt x="320" y="125"/>
                        </a:cubicBezTo>
                        <a:cubicBezTo>
                          <a:pt x="320" y="125"/>
                          <a:pt x="320" y="125"/>
                          <a:pt x="320" y="125"/>
                        </a:cubicBezTo>
                        <a:cubicBezTo>
                          <a:pt x="320" y="124"/>
                          <a:pt x="319" y="124"/>
                          <a:pt x="319" y="124"/>
                        </a:cubicBezTo>
                        <a:cubicBezTo>
                          <a:pt x="319" y="123"/>
                          <a:pt x="319" y="123"/>
                          <a:pt x="319" y="123"/>
                        </a:cubicBezTo>
                        <a:cubicBezTo>
                          <a:pt x="319" y="123"/>
                          <a:pt x="319" y="122"/>
                          <a:pt x="318" y="122"/>
                        </a:cubicBezTo>
                        <a:cubicBezTo>
                          <a:pt x="318" y="122"/>
                          <a:pt x="318" y="122"/>
                          <a:pt x="318" y="122"/>
                        </a:cubicBezTo>
                        <a:cubicBezTo>
                          <a:pt x="318" y="121"/>
                          <a:pt x="318" y="121"/>
                          <a:pt x="318" y="121"/>
                        </a:cubicBezTo>
                        <a:cubicBezTo>
                          <a:pt x="213" y="3"/>
                          <a:pt x="213" y="3"/>
                          <a:pt x="213" y="3"/>
                        </a:cubicBezTo>
                        <a:cubicBezTo>
                          <a:pt x="213" y="3"/>
                          <a:pt x="213" y="3"/>
                          <a:pt x="212" y="3"/>
                        </a:cubicBezTo>
                        <a:cubicBezTo>
                          <a:pt x="212" y="2"/>
                          <a:pt x="212" y="2"/>
                          <a:pt x="212" y="2"/>
                        </a:cubicBezTo>
                        <a:cubicBezTo>
                          <a:pt x="212" y="2"/>
                          <a:pt x="212" y="2"/>
                          <a:pt x="211" y="1"/>
                        </a:cubicBezTo>
                        <a:cubicBezTo>
                          <a:pt x="211" y="1"/>
                          <a:pt x="211" y="1"/>
                          <a:pt x="211" y="1"/>
                        </a:cubicBezTo>
                        <a:cubicBezTo>
                          <a:pt x="210" y="1"/>
                          <a:pt x="210" y="1"/>
                          <a:pt x="210" y="0"/>
                        </a:cubicBezTo>
                        <a:cubicBezTo>
                          <a:pt x="209" y="0"/>
                          <a:pt x="209" y="0"/>
                          <a:pt x="209" y="0"/>
                        </a:cubicBezTo>
                        <a:cubicBezTo>
                          <a:pt x="209" y="0"/>
                          <a:pt x="208" y="0"/>
                          <a:pt x="208" y="0"/>
                        </a:cubicBezTo>
                        <a:cubicBezTo>
                          <a:pt x="208" y="0"/>
                          <a:pt x="207" y="0"/>
                          <a:pt x="207" y="0"/>
                        </a:cubicBezTo>
                        <a:cubicBezTo>
                          <a:pt x="207" y="0"/>
                          <a:pt x="206" y="0"/>
                          <a:pt x="206" y="0"/>
                        </a:cubicBezTo>
                        <a:cubicBezTo>
                          <a:pt x="206" y="0"/>
                          <a:pt x="206" y="0"/>
                          <a:pt x="206" y="0"/>
                        </a:cubicBezTo>
                        <a:cubicBezTo>
                          <a:pt x="22" y="0"/>
                          <a:pt x="22" y="0"/>
                          <a:pt x="22" y="0"/>
                        </a:cubicBezTo>
                        <a:cubicBezTo>
                          <a:pt x="10" y="0"/>
                          <a:pt x="0" y="10"/>
                          <a:pt x="0" y="22"/>
                        </a:cubicBezTo>
                        <a:cubicBezTo>
                          <a:pt x="0" y="402"/>
                          <a:pt x="0" y="402"/>
                          <a:pt x="0" y="402"/>
                        </a:cubicBezTo>
                        <a:cubicBezTo>
                          <a:pt x="0" y="414"/>
                          <a:pt x="10" y="425"/>
                          <a:pt x="22" y="425"/>
                        </a:cubicBezTo>
                        <a:cubicBezTo>
                          <a:pt x="297" y="425"/>
                          <a:pt x="297" y="425"/>
                          <a:pt x="297" y="425"/>
                        </a:cubicBezTo>
                        <a:cubicBezTo>
                          <a:pt x="310" y="425"/>
                          <a:pt x="320" y="414"/>
                          <a:pt x="320" y="402"/>
                        </a:cubicBezTo>
                        <a:cubicBezTo>
                          <a:pt x="320" y="307"/>
                          <a:pt x="320" y="307"/>
                          <a:pt x="320" y="307"/>
                        </a:cubicBezTo>
                        <a:cubicBezTo>
                          <a:pt x="422" y="409"/>
                          <a:pt x="422" y="409"/>
                          <a:pt x="422" y="409"/>
                        </a:cubicBezTo>
                        <a:cubicBezTo>
                          <a:pt x="424" y="411"/>
                          <a:pt x="426" y="411"/>
                          <a:pt x="428" y="411"/>
                        </a:cubicBezTo>
                        <a:cubicBezTo>
                          <a:pt x="431" y="411"/>
                          <a:pt x="433" y="411"/>
                          <a:pt x="435" y="409"/>
                        </a:cubicBezTo>
                        <a:cubicBezTo>
                          <a:pt x="439" y="405"/>
                          <a:pt x="439" y="399"/>
                          <a:pt x="435" y="395"/>
                        </a:cubicBezTo>
                        <a:close/>
                        <a:moveTo>
                          <a:pt x="340" y="232"/>
                        </a:moveTo>
                        <a:cubicBezTo>
                          <a:pt x="340" y="270"/>
                          <a:pt x="309" y="301"/>
                          <a:pt x="271" y="301"/>
                        </a:cubicBezTo>
                        <a:cubicBezTo>
                          <a:pt x="233" y="301"/>
                          <a:pt x="202" y="270"/>
                          <a:pt x="202" y="232"/>
                        </a:cubicBezTo>
                        <a:cubicBezTo>
                          <a:pt x="202" y="194"/>
                          <a:pt x="233" y="162"/>
                          <a:pt x="271" y="162"/>
                        </a:cubicBezTo>
                        <a:cubicBezTo>
                          <a:pt x="309" y="162"/>
                          <a:pt x="340" y="194"/>
                          <a:pt x="340" y="232"/>
                        </a:cubicBezTo>
                        <a:close/>
                        <a:moveTo>
                          <a:pt x="215" y="34"/>
                        </a:moveTo>
                        <a:cubicBezTo>
                          <a:pt x="290" y="118"/>
                          <a:pt x="290" y="118"/>
                          <a:pt x="290" y="118"/>
                        </a:cubicBezTo>
                        <a:cubicBezTo>
                          <a:pt x="219" y="118"/>
                          <a:pt x="219" y="118"/>
                          <a:pt x="219" y="118"/>
                        </a:cubicBezTo>
                        <a:cubicBezTo>
                          <a:pt x="218" y="117"/>
                          <a:pt x="215" y="114"/>
                          <a:pt x="215" y="111"/>
                        </a:cubicBezTo>
                        <a:lnTo>
                          <a:pt x="215" y="34"/>
                        </a:lnTo>
                        <a:close/>
                        <a:moveTo>
                          <a:pt x="297" y="406"/>
                        </a:moveTo>
                        <a:cubicBezTo>
                          <a:pt x="22" y="406"/>
                          <a:pt x="22" y="406"/>
                          <a:pt x="22" y="406"/>
                        </a:cubicBezTo>
                        <a:cubicBezTo>
                          <a:pt x="20" y="406"/>
                          <a:pt x="19" y="404"/>
                          <a:pt x="19" y="402"/>
                        </a:cubicBezTo>
                        <a:cubicBezTo>
                          <a:pt x="19" y="22"/>
                          <a:pt x="19" y="22"/>
                          <a:pt x="19" y="22"/>
                        </a:cubicBezTo>
                        <a:cubicBezTo>
                          <a:pt x="19" y="20"/>
                          <a:pt x="20" y="18"/>
                          <a:pt x="22" y="18"/>
                        </a:cubicBezTo>
                        <a:cubicBezTo>
                          <a:pt x="196" y="18"/>
                          <a:pt x="196" y="18"/>
                          <a:pt x="196" y="18"/>
                        </a:cubicBezTo>
                        <a:cubicBezTo>
                          <a:pt x="196" y="111"/>
                          <a:pt x="196" y="111"/>
                          <a:pt x="196" y="111"/>
                        </a:cubicBezTo>
                        <a:cubicBezTo>
                          <a:pt x="196" y="123"/>
                          <a:pt x="206" y="136"/>
                          <a:pt x="219" y="136"/>
                        </a:cubicBezTo>
                        <a:cubicBezTo>
                          <a:pt x="301" y="136"/>
                          <a:pt x="301" y="136"/>
                          <a:pt x="301" y="136"/>
                        </a:cubicBezTo>
                        <a:cubicBezTo>
                          <a:pt x="301" y="149"/>
                          <a:pt x="301" y="149"/>
                          <a:pt x="301" y="149"/>
                        </a:cubicBezTo>
                        <a:cubicBezTo>
                          <a:pt x="292" y="146"/>
                          <a:pt x="282" y="144"/>
                          <a:pt x="271" y="144"/>
                        </a:cubicBezTo>
                        <a:cubicBezTo>
                          <a:pt x="247" y="144"/>
                          <a:pt x="225" y="154"/>
                          <a:pt x="209" y="170"/>
                        </a:cubicBezTo>
                        <a:cubicBezTo>
                          <a:pt x="75" y="170"/>
                          <a:pt x="75" y="170"/>
                          <a:pt x="75" y="170"/>
                        </a:cubicBezTo>
                        <a:cubicBezTo>
                          <a:pt x="70" y="170"/>
                          <a:pt x="65" y="174"/>
                          <a:pt x="65" y="179"/>
                        </a:cubicBezTo>
                        <a:cubicBezTo>
                          <a:pt x="65" y="185"/>
                          <a:pt x="70" y="189"/>
                          <a:pt x="75" y="189"/>
                        </a:cubicBezTo>
                        <a:cubicBezTo>
                          <a:pt x="195" y="189"/>
                          <a:pt x="195" y="189"/>
                          <a:pt x="195" y="189"/>
                        </a:cubicBezTo>
                        <a:cubicBezTo>
                          <a:pt x="189" y="199"/>
                          <a:pt x="185" y="210"/>
                          <a:pt x="184" y="222"/>
                        </a:cubicBezTo>
                        <a:cubicBezTo>
                          <a:pt x="75" y="222"/>
                          <a:pt x="75" y="222"/>
                          <a:pt x="75" y="222"/>
                        </a:cubicBezTo>
                        <a:cubicBezTo>
                          <a:pt x="70" y="222"/>
                          <a:pt x="65" y="227"/>
                          <a:pt x="65" y="232"/>
                        </a:cubicBezTo>
                        <a:cubicBezTo>
                          <a:pt x="65" y="237"/>
                          <a:pt x="70" y="241"/>
                          <a:pt x="75" y="241"/>
                        </a:cubicBezTo>
                        <a:cubicBezTo>
                          <a:pt x="184" y="241"/>
                          <a:pt x="184" y="241"/>
                          <a:pt x="184" y="241"/>
                        </a:cubicBezTo>
                        <a:cubicBezTo>
                          <a:pt x="185" y="253"/>
                          <a:pt x="189" y="265"/>
                          <a:pt x="195" y="275"/>
                        </a:cubicBezTo>
                        <a:cubicBezTo>
                          <a:pt x="75" y="275"/>
                          <a:pt x="75" y="275"/>
                          <a:pt x="75" y="275"/>
                        </a:cubicBezTo>
                        <a:cubicBezTo>
                          <a:pt x="70" y="275"/>
                          <a:pt x="65" y="279"/>
                          <a:pt x="65" y="284"/>
                        </a:cubicBezTo>
                        <a:cubicBezTo>
                          <a:pt x="65" y="289"/>
                          <a:pt x="70" y="294"/>
                          <a:pt x="75" y="294"/>
                        </a:cubicBezTo>
                        <a:cubicBezTo>
                          <a:pt x="209" y="294"/>
                          <a:pt x="209" y="294"/>
                          <a:pt x="209" y="294"/>
                        </a:cubicBezTo>
                        <a:cubicBezTo>
                          <a:pt x="225" y="310"/>
                          <a:pt x="247" y="320"/>
                          <a:pt x="271" y="320"/>
                        </a:cubicBezTo>
                        <a:cubicBezTo>
                          <a:pt x="282" y="320"/>
                          <a:pt x="292" y="318"/>
                          <a:pt x="301" y="314"/>
                        </a:cubicBezTo>
                        <a:cubicBezTo>
                          <a:pt x="301" y="402"/>
                          <a:pt x="301" y="402"/>
                          <a:pt x="301" y="402"/>
                        </a:cubicBezTo>
                        <a:cubicBezTo>
                          <a:pt x="301" y="404"/>
                          <a:pt x="300" y="406"/>
                          <a:pt x="297" y="40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89" name="Google Shape;189;p13"/>
                <p:cNvGrpSpPr/>
                <p:nvPr/>
              </p:nvGrpSpPr>
              <p:grpSpPr>
                <a:xfrm>
                  <a:off x="1921497" y="2078314"/>
                  <a:ext cx="254000" cy="422275"/>
                  <a:chOff x="3963989" y="1004888"/>
                  <a:chExt cx="254000" cy="422275"/>
                </a:xfrm>
              </p:grpSpPr>
              <p:sp>
                <p:nvSpPr>
                  <p:cNvPr id="190" name="Google Shape;190;p13"/>
                  <p:cNvSpPr/>
                  <p:nvPr/>
                </p:nvSpPr>
                <p:spPr>
                  <a:xfrm>
                    <a:off x="3963989" y="1004888"/>
                    <a:ext cx="254000" cy="422275"/>
                  </a:xfrm>
                  <a:custGeom>
                    <a:rect b="b" l="l" r="r" t="t"/>
                    <a:pathLst>
                      <a:path extrusionOk="0" h="425" w="255">
                        <a:moveTo>
                          <a:pt x="232" y="0"/>
                        </a:moveTo>
                        <a:cubicBezTo>
                          <a:pt x="23" y="0"/>
                          <a:pt x="23" y="0"/>
                          <a:pt x="23" y="0"/>
                        </a:cubicBezTo>
                        <a:cubicBezTo>
                          <a:pt x="10" y="0"/>
                          <a:pt x="0" y="10"/>
                          <a:pt x="0" y="22"/>
                        </a:cubicBezTo>
                        <a:cubicBezTo>
                          <a:pt x="0" y="402"/>
                          <a:pt x="0" y="402"/>
                          <a:pt x="0" y="402"/>
                        </a:cubicBezTo>
                        <a:cubicBezTo>
                          <a:pt x="0" y="414"/>
                          <a:pt x="10" y="425"/>
                          <a:pt x="23" y="425"/>
                        </a:cubicBezTo>
                        <a:cubicBezTo>
                          <a:pt x="232" y="425"/>
                          <a:pt x="232" y="425"/>
                          <a:pt x="232" y="425"/>
                        </a:cubicBezTo>
                        <a:cubicBezTo>
                          <a:pt x="245" y="425"/>
                          <a:pt x="255" y="414"/>
                          <a:pt x="255" y="402"/>
                        </a:cubicBezTo>
                        <a:cubicBezTo>
                          <a:pt x="255" y="22"/>
                          <a:pt x="255" y="22"/>
                          <a:pt x="255" y="22"/>
                        </a:cubicBezTo>
                        <a:cubicBezTo>
                          <a:pt x="255" y="10"/>
                          <a:pt x="245" y="0"/>
                          <a:pt x="232" y="0"/>
                        </a:cubicBezTo>
                        <a:close/>
                        <a:moveTo>
                          <a:pt x="236" y="402"/>
                        </a:moveTo>
                        <a:cubicBezTo>
                          <a:pt x="236" y="404"/>
                          <a:pt x="234" y="406"/>
                          <a:pt x="232" y="406"/>
                        </a:cubicBezTo>
                        <a:cubicBezTo>
                          <a:pt x="23" y="406"/>
                          <a:pt x="23" y="406"/>
                          <a:pt x="23" y="406"/>
                        </a:cubicBezTo>
                        <a:cubicBezTo>
                          <a:pt x="21" y="406"/>
                          <a:pt x="19" y="404"/>
                          <a:pt x="19" y="402"/>
                        </a:cubicBezTo>
                        <a:cubicBezTo>
                          <a:pt x="19" y="22"/>
                          <a:pt x="19" y="22"/>
                          <a:pt x="19" y="22"/>
                        </a:cubicBezTo>
                        <a:cubicBezTo>
                          <a:pt x="19" y="20"/>
                          <a:pt x="21" y="18"/>
                          <a:pt x="23" y="18"/>
                        </a:cubicBezTo>
                        <a:cubicBezTo>
                          <a:pt x="232" y="18"/>
                          <a:pt x="232" y="18"/>
                          <a:pt x="232" y="18"/>
                        </a:cubicBezTo>
                        <a:cubicBezTo>
                          <a:pt x="234" y="18"/>
                          <a:pt x="236" y="20"/>
                          <a:pt x="236" y="22"/>
                        </a:cubicBezTo>
                        <a:lnTo>
                          <a:pt x="236" y="40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13"/>
                  <p:cNvSpPr/>
                  <p:nvPr/>
                </p:nvSpPr>
                <p:spPr>
                  <a:xfrm>
                    <a:off x="3990976" y="1068388"/>
                    <a:ext cx="200025" cy="293688"/>
                  </a:xfrm>
                  <a:custGeom>
                    <a:rect b="b" l="l" r="r" t="t"/>
                    <a:pathLst>
                      <a:path extrusionOk="0" h="294" w="202">
                        <a:moveTo>
                          <a:pt x="192" y="0"/>
                        </a:moveTo>
                        <a:cubicBezTo>
                          <a:pt x="9" y="0"/>
                          <a:pt x="9" y="0"/>
                          <a:pt x="9" y="0"/>
                        </a:cubicBezTo>
                        <a:cubicBezTo>
                          <a:pt x="4" y="0"/>
                          <a:pt x="0" y="4"/>
                          <a:pt x="0" y="10"/>
                        </a:cubicBezTo>
                        <a:cubicBezTo>
                          <a:pt x="0" y="285"/>
                          <a:pt x="0" y="285"/>
                          <a:pt x="0" y="285"/>
                        </a:cubicBezTo>
                        <a:cubicBezTo>
                          <a:pt x="0" y="290"/>
                          <a:pt x="4" y="294"/>
                          <a:pt x="9" y="294"/>
                        </a:cubicBezTo>
                        <a:cubicBezTo>
                          <a:pt x="192" y="294"/>
                          <a:pt x="192" y="294"/>
                          <a:pt x="192" y="294"/>
                        </a:cubicBezTo>
                        <a:cubicBezTo>
                          <a:pt x="197" y="294"/>
                          <a:pt x="202" y="290"/>
                          <a:pt x="202" y="285"/>
                        </a:cubicBezTo>
                        <a:cubicBezTo>
                          <a:pt x="202" y="10"/>
                          <a:pt x="202" y="10"/>
                          <a:pt x="202" y="10"/>
                        </a:cubicBezTo>
                        <a:cubicBezTo>
                          <a:pt x="202" y="4"/>
                          <a:pt x="197" y="0"/>
                          <a:pt x="192" y="0"/>
                        </a:cubicBezTo>
                        <a:close/>
                        <a:moveTo>
                          <a:pt x="183" y="275"/>
                        </a:moveTo>
                        <a:cubicBezTo>
                          <a:pt x="18" y="275"/>
                          <a:pt x="18" y="275"/>
                          <a:pt x="18" y="275"/>
                        </a:cubicBezTo>
                        <a:cubicBezTo>
                          <a:pt x="18" y="19"/>
                          <a:pt x="18" y="19"/>
                          <a:pt x="18" y="19"/>
                        </a:cubicBezTo>
                        <a:cubicBezTo>
                          <a:pt x="183" y="19"/>
                          <a:pt x="183" y="19"/>
                          <a:pt x="183" y="19"/>
                        </a:cubicBezTo>
                        <a:lnTo>
                          <a:pt x="183" y="275"/>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13"/>
                  <p:cNvSpPr/>
                  <p:nvPr/>
                </p:nvSpPr>
                <p:spPr>
                  <a:xfrm>
                    <a:off x="4075114" y="1362076"/>
                    <a:ext cx="44450" cy="46038"/>
                  </a:xfrm>
                  <a:prstGeom prst="ellipse">
                    <a:avLst/>
                  </a:pr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3" name="Google Shape;193;p13"/>
                  <p:cNvSpPr/>
                  <p:nvPr/>
                </p:nvSpPr>
                <p:spPr>
                  <a:xfrm>
                    <a:off x="4054476" y="1042988"/>
                    <a:ext cx="71438" cy="19050"/>
                  </a:xfrm>
                  <a:custGeom>
                    <a:rect b="b" l="l" r="r" t="t"/>
                    <a:pathLst>
                      <a:path extrusionOk="0" h="19" w="71">
                        <a:moveTo>
                          <a:pt x="9" y="19"/>
                        </a:moveTo>
                        <a:cubicBezTo>
                          <a:pt x="62" y="19"/>
                          <a:pt x="62" y="19"/>
                          <a:pt x="62" y="19"/>
                        </a:cubicBezTo>
                        <a:cubicBezTo>
                          <a:pt x="67" y="19"/>
                          <a:pt x="71" y="14"/>
                          <a:pt x="71" y="9"/>
                        </a:cubicBezTo>
                        <a:cubicBezTo>
                          <a:pt x="71" y="4"/>
                          <a:pt x="67" y="0"/>
                          <a:pt x="62" y="0"/>
                        </a:cubicBezTo>
                        <a:cubicBezTo>
                          <a:pt x="9" y="0"/>
                          <a:pt x="9" y="0"/>
                          <a:pt x="9" y="0"/>
                        </a:cubicBezTo>
                        <a:cubicBezTo>
                          <a:pt x="4" y="0"/>
                          <a:pt x="0" y="4"/>
                          <a:pt x="0" y="9"/>
                        </a:cubicBezTo>
                        <a:cubicBezTo>
                          <a:pt x="0" y="14"/>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94" name="Google Shape;194;p13"/>
                <p:cNvGrpSpPr/>
                <p:nvPr/>
              </p:nvGrpSpPr>
              <p:grpSpPr>
                <a:xfrm>
                  <a:off x="4951620" y="2078314"/>
                  <a:ext cx="371475" cy="422275"/>
                  <a:chOff x="7080251" y="1004888"/>
                  <a:chExt cx="371475" cy="422275"/>
                </a:xfrm>
              </p:grpSpPr>
              <p:sp>
                <p:nvSpPr>
                  <p:cNvPr id="195" name="Google Shape;195;p13"/>
                  <p:cNvSpPr/>
                  <p:nvPr/>
                </p:nvSpPr>
                <p:spPr>
                  <a:xfrm>
                    <a:off x="7080251" y="1017588"/>
                    <a:ext cx="371475" cy="409575"/>
                  </a:xfrm>
                  <a:custGeom>
                    <a:rect b="b" l="l" r="r" t="t"/>
                    <a:pathLst>
                      <a:path extrusionOk="0" h="412" w="372">
                        <a:moveTo>
                          <a:pt x="350" y="0"/>
                        </a:moveTo>
                        <a:cubicBezTo>
                          <a:pt x="297" y="0"/>
                          <a:pt x="297" y="0"/>
                          <a:pt x="297" y="0"/>
                        </a:cubicBezTo>
                        <a:cubicBezTo>
                          <a:pt x="292" y="0"/>
                          <a:pt x="288" y="4"/>
                          <a:pt x="288" y="9"/>
                        </a:cubicBezTo>
                        <a:cubicBezTo>
                          <a:pt x="288" y="14"/>
                          <a:pt x="292" y="18"/>
                          <a:pt x="297" y="18"/>
                        </a:cubicBezTo>
                        <a:cubicBezTo>
                          <a:pt x="350" y="18"/>
                          <a:pt x="350" y="18"/>
                          <a:pt x="350" y="18"/>
                        </a:cubicBezTo>
                        <a:cubicBezTo>
                          <a:pt x="352" y="18"/>
                          <a:pt x="354" y="20"/>
                          <a:pt x="354" y="22"/>
                        </a:cubicBezTo>
                        <a:cubicBezTo>
                          <a:pt x="354" y="389"/>
                          <a:pt x="354" y="389"/>
                          <a:pt x="354" y="389"/>
                        </a:cubicBezTo>
                        <a:cubicBezTo>
                          <a:pt x="354" y="392"/>
                          <a:pt x="352" y="393"/>
                          <a:pt x="350" y="393"/>
                        </a:cubicBezTo>
                        <a:cubicBezTo>
                          <a:pt x="22" y="393"/>
                          <a:pt x="22" y="393"/>
                          <a:pt x="22" y="393"/>
                        </a:cubicBezTo>
                        <a:cubicBezTo>
                          <a:pt x="20" y="393"/>
                          <a:pt x="18" y="392"/>
                          <a:pt x="18" y="389"/>
                        </a:cubicBezTo>
                        <a:cubicBezTo>
                          <a:pt x="18" y="22"/>
                          <a:pt x="18" y="22"/>
                          <a:pt x="18" y="22"/>
                        </a:cubicBezTo>
                        <a:cubicBezTo>
                          <a:pt x="18" y="20"/>
                          <a:pt x="20" y="18"/>
                          <a:pt x="22" y="18"/>
                        </a:cubicBezTo>
                        <a:cubicBezTo>
                          <a:pt x="75" y="18"/>
                          <a:pt x="75" y="18"/>
                          <a:pt x="75" y="18"/>
                        </a:cubicBezTo>
                        <a:cubicBezTo>
                          <a:pt x="80" y="18"/>
                          <a:pt x="84" y="14"/>
                          <a:pt x="84" y="9"/>
                        </a:cubicBezTo>
                        <a:cubicBezTo>
                          <a:pt x="84" y="4"/>
                          <a:pt x="80" y="0"/>
                          <a:pt x="75" y="0"/>
                        </a:cubicBezTo>
                        <a:cubicBezTo>
                          <a:pt x="22" y="0"/>
                          <a:pt x="22" y="0"/>
                          <a:pt x="22" y="0"/>
                        </a:cubicBezTo>
                        <a:cubicBezTo>
                          <a:pt x="9" y="0"/>
                          <a:pt x="0" y="9"/>
                          <a:pt x="0" y="22"/>
                        </a:cubicBezTo>
                        <a:cubicBezTo>
                          <a:pt x="0" y="389"/>
                          <a:pt x="0" y="389"/>
                          <a:pt x="0" y="389"/>
                        </a:cubicBezTo>
                        <a:cubicBezTo>
                          <a:pt x="0" y="402"/>
                          <a:pt x="9" y="412"/>
                          <a:pt x="22" y="412"/>
                        </a:cubicBezTo>
                        <a:cubicBezTo>
                          <a:pt x="350" y="412"/>
                          <a:pt x="350" y="412"/>
                          <a:pt x="350" y="412"/>
                        </a:cubicBezTo>
                        <a:cubicBezTo>
                          <a:pt x="363" y="412"/>
                          <a:pt x="372" y="402"/>
                          <a:pt x="372" y="389"/>
                        </a:cubicBezTo>
                        <a:cubicBezTo>
                          <a:pt x="372" y="22"/>
                          <a:pt x="372" y="22"/>
                          <a:pt x="372" y="22"/>
                        </a:cubicBezTo>
                        <a:cubicBezTo>
                          <a:pt x="372" y="9"/>
                          <a:pt x="363" y="0"/>
                          <a:pt x="35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6" name="Google Shape;196;p13"/>
                  <p:cNvSpPr/>
                  <p:nvPr/>
                </p:nvSpPr>
                <p:spPr>
                  <a:xfrm>
                    <a:off x="7119939" y="1055688"/>
                    <a:ext cx="292100" cy="331788"/>
                  </a:xfrm>
                  <a:custGeom>
                    <a:rect b="b" l="l" r="r" t="t"/>
                    <a:pathLst>
                      <a:path extrusionOk="0" h="333" w="294">
                        <a:moveTo>
                          <a:pt x="36" y="19"/>
                        </a:moveTo>
                        <a:cubicBezTo>
                          <a:pt x="41" y="19"/>
                          <a:pt x="45" y="15"/>
                          <a:pt x="45" y="9"/>
                        </a:cubicBezTo>
                        <a:cubicBezTo>
                          <a:pt x="45" y="4"/>
                          <a:pt x="41" y="0"/>
                          <a:pt x="36" y="0"/>
                        </a:cubicBezTo>
                        <a:cubicBezTo>
                          <a:pt x="9" y="0"/>
                          <a:pt x="9" y="0"/>
                          <a:pt x="9" y="0"/>
                        </a:cubicBezTo>
                        <a:cubicBezTo>
                          <a:pt x="4" y="0"/>
                          <a:pt x="0" y="4"/>
                          <a:pt x="0" y="9"/>
                        </a:cubicBezTo>
                        <a:cubicBezTo>
                          <a:pt x="0" y="324"/>
                          <a:pt x="0" y="324"/>
                          <a:pt x="0" y="324"/>
                        </a:cubicBezTo>
                        <a:cubicBezTo>
                          <a:pt x="0" y="329"/>
                          <a:pt x="4" y="333"/>
                          <a:pt x="9" y="333"/>
                        </a:cubicBezTo>
                        <a:cubicBezTo>
                          <a:pt x="285" y="333"/>
                          <a:pt x="285" y="333"/>
                          <a:pt x="285" y="333"/>
                        </a:cubicBezTo>
                        <a:cubicBezTo>
                          <a:pt x="290" y="333"/>
                          <a:pt x="294" y="329"/>
                          <a:pt x="294" y="324"/>
                        </a:cubicBezTo>
                        <a:cubicBezTo>
                          <a:pt x="294" y="9"/>
                          <a:pt x="294" y="9"/>
                          <a:pt x="294" y="9"/>
                        </a:cubicBezTo>
                        <a:cubicBezTo>
                          <a:pt x="294" y="4"/>
                          <a:pt x="290" y="0"/>
                          <a:pt x="285" y="0"/>
                        </a:cubicBezTo>
                        <a:cubicBezTo>
                          <a:pt x="258" y="0"/>
                          <a:pt x="258" y="0"/>
                          <a:pt x="258" y="0"/>
                        </a:cubicBezTo>
                        <a:cubicBezTo>
                          <a:pt x="253" y="0"/>
                          <a:pt x="249" y="4"/>
                          <a:pt x="249" y="9"/>
                        </a:cubicBezTo>
                        <a:cubicBezTo>
                          <a:pt x="249" y="15"/>
                          <a:pt x="253" y="19"/>
                          <a:pt x="258" y="19"/>
                        </a:cubicBezTo>
                        <a:cubicBezTo>
                          <a:pt x="275" y="19"/>
                          <a:pt x="275" y="19"/>
                          <a:pt x="275" y="19"/>
                        </a:cubicBezTo>
                        <a:cubicBezTo>
                          <a:pt x="275" y="314"/>
                          <a:pt x="275" y="314"/>
                          <a:pt x="275" y="314"/>
                        </a:cubicBezTo>
                        <a:cubicBezTo>
                          <a:pt x="19" y="314"/>
                          <a:pt x="19" y="314"/>
                          <a:pt x="19" y="314"/>
                        </a:cubicBezTo>
                        <a:cubicBezTo>
                          <a:pt x="19" y="19"/>
                          <a:pt x="19" y="19"/>
                          <a:pt x="19" y="19"/>
                        </a:cubicBezTo>
                        <a:lnTo>
                          <a:pt x="36" y="19"/>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7" name="Google Shape;197;p13"/>
                  <p:cNvSpPr/>
                  <p:nvPr/>
                </p:nvSpPr>
                <p:spPr>
                  <a:xfrm>
                    <a:off x="7170739" y="1004888"/>
                    <a:ext cx="188913" cy="95250"/>
                  </a:xfrm>
                  <a:custGeom>
                    <a:rect b="b" l="l" r="r" t="t"/>
                    <a:pathLst>
                      <a:path extrusionOk="0" h="97" w="190">
                        <a:moveTo>
                          <a:pt x="29" y="97"/>
                        </a:moveTo>
                        <a:cubicBezTo>
                          <a:pt x="161" y="97"/>
                          <a:pt x="161" y="97"/>
                          <a:pt x="161" y="97"/>
                        </a:cubicBezTo>
                        <a:cubicBezTo>
                          <a:pt x="178" y="97"/>
                          <a:pt x="190" y="85"/>
                          <a:pt x="190" y="68"/>
                        </a:cubicBezTo>
                        <a:cubicBezTo>
                          <a:pt x="190" y="9"/>
                          <a:pt x="190" y="9"/>
                          <a:pt x="190" y="9"/>
                        </a:cubicBezTo>
                        <a:cubicBezTo>
                          <a:pt x="190" y="4"/>
                          <a:pt x="185" y="0"/>
                          <a:pt x="180" y="0"/>
                        </a:cubicBezTo>
                        <a:cubicBezTo>
                          <a:pt x="10" y="0"/>
                          <a:pt x="10" y="0"/>
                          <a:pt x="10" y="0"/>
                        </a:cubicBezTo>
                        <a:cubicBezTo>
                          <a:pt x="5" y="0"/>
                          <a:pt x="0" y="4"/>
                          <a:pt x="0" y="9"/>
                        </a:cubicBezTo>
                        <a:cubicBezTo>
                          <a:pt x="0" y="68"/>
                          <a:pt x="0" y="68"/>
                          <a:pt x="0" y="68"/>
                        </a:cubicBezTo>
                        <a:cubicBezTo>
                          <a:pt x="0" y="85"/>
                          <a:pt x="12" y="97"/>
                          <a:pt x="29" y="97"/>
                        </a:cubicBezTo>
                        <a:close/>
                        <a:moveTo>
                          <a:pt x="19" y="18"/>
                        </a:moveTo>
                        <a:cubicBezTo>
                          <a:pt x="171" y="18"/>
                          <a:pt x="171" y="18"/>
                          <a:pt x="171" y="18"/>
                        </a:cubicBezTo>
                        <a:cubicBezTo>
                          <a:pt x="171" y="68"/>
                          <a:pt x="171" y="68"/>
                          <a:pt x="171" y="68"/>
                        </a:cubicBezTo>
                        <a:cubicBezTo>
                          <a:pt x="171" y="75"/>
                          <a:pt x="168" y="78"/>
                          <a:pt x="161" y="78"/>
                        </a:cubicBezTo>
                        <a:cubicBezTo>
                          <a:pt x="29" y="78"/>
                          <a:pt x="29" y="78"/>
                          <a:pt x="29" y="78"/>
                        </a:cubicBezTo>
                        <a:cubicBezTo>
                          <a:pt x="22" y="78"/>
                          <a:pt x="19" y="75"/>
                          <a:pt x="19" y="68"/>
                        </a:cubicBezTo>
                        <a:lnTo>
                          <a:pt x="19" y="18"/>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8" name="Google Shape;198;p13"/>
                  <p:cNvSpPr/>
                  <p:nvPr/>
                </p:nvSpPr>
                <p:spPr>
                  <a:xfrm>
                    <a:off x="7185026" y="1200151"/>
                    <a:ext cx="161925" cy="17463"/>
                  </a:xfrm>
                  <a:custGeom>
                    <a:rect b="b" l="l" r="r" t="t"/>
                    <a:pathLst>
                      <a:path extrusionOk="0" h="19" w="162">
                        <a:moveTo>
                          <a:pt x="9" y="19"/>
                        </a:moveTo>
                        <a:cubicBezTo>
                          <a:pt x="153" y="19"/>
                          <a:pt x="153" y="19"/>
                          <a:pt x="153" y="19"/>
                        </a:cubicBezTo>
                        <a:cubicBezTo>
                          <a:pt x="158" y="19"/>
                          <a:pt x="162" y="15"/>
                          <a:pt x="162" y="10"/>
                        </a:cubicBezTo>
                        <a:cubicBezTo>
                          <a:pt x="162" y="4"/>
                          <a:pt x="158" y="0"/>
                          <a:pt x="153" y="0"/>
                        </a:cubicBezTo>
                        <a:cubicBezTo>
                          <a:pt x="9" y="0"/>
                          <a:pt x="9" y="0"/>
                          <a:pt x="9" y="0"/>
                        </a:cubicBezTo>
                        <a:cubicBezTo>
                          <a:pt x="4" y="0"/>
                          <a:pt x="0" y="4"/>
                          <a:pt x="0" y="10"/>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13"/>
                  <p:cNvSpPr/>
                  <p:nvPr/>
                </p:nvSpPr>
                <p:spPr>
                  <a:xfrm>
                    <a:off x="7185026" y="1147763"/>
                    <a:ext cx="161925" cy="17463"/>
                  </a:xfrm>
                  <a:custGeom>
                    <a:rect b="b" l="l" r="r" t="t"/>
                    <a:pathLst>
                      <a:path extrusionOk="0" h="18" w="162">
                        <a:moveTo>
                          <a:pt x="9" y="18"/>
                        </a:moveTo>
                        <a:cubicBezTo>
                          <a:pt x="153" y="18"/>
                          <a:pt x="153" y="18"/>
                          <a:pt x="153" y="18"/>
                        </a:cubicBezTo>
                        <a:cubicBezTo>
                          <a:pt x="158" y="18"/>
                          <a:pt x="162" y="14"/>
                          <a:pt x="162" y="9"/>
                        </a:cubicBezTo>
                        <a:cubicBezTo>
                          <a:pt x="162" y="4"/>
                          <a:pt x="158" y="0"/>
                          <a:pt x="153" y="0"/>
                        </a:cubicBezTo>
                        <a:cubicBezTo>
                          <a:pt x="9" y="0"/>
                          <a:pt x="9" y="0"/>
                          <a:pt x="9" y="0"/>
                        </a:cubicBezTo>
                        <a:cubicBezTo>
                          <a:pt x="4" y="0"/>
                          <a:pt x="0" y="4"/>
                          <a:pt x="0" y="9"/>
                        </a:cubicBezTo>
                        <a:cubicBezTo>
                          <a:pt x="0" y="14"/>
                          <a:pt x="4" y="18"/>
                          <a:pt x="9"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0" name="Google Shape;200;p13"/>
                  <p:cNvSpPr/>
                  <p:nvPr/>
                </p:nvSpPr>
                <p:spPr>
                  <a:xfrm>
                    <a:off x="7185026" y="1252538"/>
                    <a:ext cx="161925" cy="17463"/>
                  </a:xfrm>
                  <a:custGeom>
                    <a:rect b="b" l="l" r="r" t="t"/>
                    <a:pathLst>
                      <a:path extrusionOk="0" h="18" w="162">
                        <a:moveTo>
                          <a:pt x="9" y="18"/>
                        </a:moveTo>
                        <a:cubicBezTo>
                          <a:pt x="153" y="18"/>
                          <a:pt x="153" y="18"/>
                          <a:pt x="153" y="18"/>
                        </a:cubicBezTo>
                        <a:cubicBezTo>
                          <a:pt x="158" y="18"/>
                          <a:pt x="162" y="14"/>
                          <a:pt x="162" y="9"/>
                        </a:cubicBezTo>
                        <a:cubicBezTo>
                          <a:pt x="162" y="4"/>
                          <a:pt x="158" y="0"/>
                          <a:pt x="153" y="0"/>
                        </a:cubicBezTo>
                        <a:cubicBezTo>
                          <a:pt x="9" y="0"/>
                          <a:pt x="9" y="0"/>
                          <a:pt x="9" y="0"/>
                        </a:cubicBezTo>
                        <a:cubicBezTo>
                          <a:pt x="4" y="0"/>
                          <a:pt x="0" y="4"/>
                          <a:pt x="0" y="9"/>
                        </a:cubicBezTo>
                        <a:cubicBezTo>
                          <a:pt x="0" y="14"/>
                          <a:pt x="4" y="18"/>
                          <a:pt x="9"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1" name="Google Shape;201;p13"/>
                  <p:cNvSpPr/>
                  <p:nvPr/>
                </p:nvSpPr>
                <p:spPr>
                  <a:xfrm>
                    <a:off x="7185026" y="1303338"/>
                    <a:ext cx="161925" cy="19050"/>
                  </a:xfrm>
                  <a:custGeom>
                    <a:rect b="b" l="l" r="r" t="t"/>
                    <a:pathLst>
                      <a:path extrusionOk="0" h="19" w="162">
                        <a:moveTo>
                          <a:pt x="9" y="19"/>
                        </a:moveTo>
                        <a:cubicBezTo>
                          <a:pt x="153" y="19"/>
                          <a:pt x="153" y="19"/>
                          <a:pt x="153" y="19"/>
                        </a:cubicBezTo>
                        <a:cubicBezTo>
                          <a:pt x="158" y="19"/>
                          <a:pt x="162" y="15"/>
                          <a:pt x="162" y="9"/>
                        </a:cubicBezTo>
                        <a:cubicBezTo>
                          <a:pt x="162" y="4"/>
                          <a:pt x="158" y="0"/>
                          <a:pt x="153" y="0"/>
                        </a:cubicBezTo>
                        <a:cubicBezTo>
                          <a:pt x="9" y="0"/>
                          <a:pt x="9" y="0"/>
                          <a:pt x="9" y="0"/>
                        </a:cubicBezTo>
                        <a:cubicBezTo>
                          <a:pt x="4" y="0"/>
                          <a:pt x="0" y="4"/>
                          <a:pt x="0" y="9"/>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2" name="Google Shape;202;p13"/>
                <p:cNvGrpSpPr/>
                <p:nvPr/>
              </p:nvGrpSpPr>
              <p:grpSpPr>
                <a:xfrm>
                  <a:off x="5759658" y="2078314"/>
                  <a:ext cx="554038" cy="422275"/>
                  <a:chOff x="7888289" y="1004888"/>
                  <a:chExt cx="554038" cy="422275"/>
                </a:xfrm>
              </p:grpSpPr>
              <p:sp>
                <p:nvSpPr>
                  <p:cNvPr id="203" name="Google Shape;203;p13"/>
                  <p:cNvSpPr/>
                  <p:nvPr/>
                </p:nvSpPr>
                <p:spPr>
                  <a:xfrm>
                    <a:off x="8345489" y="1004888"/>
                    <a:ext cx="58738" cy="382588"/>
                  </a:xfrm>
                  <a:custGeom>
                    <a:rect b="b" l="l" r="r" t="t"/>
                    <a:pathLst>
                      <a:path extrusionOk="0" h="385" w="58">
                        <a:moveTo>
                          <a:pt x="29" y="385"/>
                        </a:moveTo>
                        <a:cubicBezTo>
                          <a:pt x="46" y="385"/>
                          <a:pt x="58" y="374"/>
                          <a:pt x="58" y="356"/>
                        </a:cubicBezTo>
                        <a:cubicBezTo>
                          <a:pt x="58" y="9"/>
                          <a:pt x="58" y="9"/>
                          <a:pt x="58" y="9"/>
                        </a:cubicBezTo>
                        <a:cubicBezTo>
                          <a:pt x="58" y="4"/>
                          <a:pt x="54" y="0"/>
                          <a:pt x="48" y="0"/>
                        </a:cubicBezTo>
                        <a:cubicBezTo>
                          <a:pt x="43" y="0"/>
                          <a:pt x="39" y="4"/>
                          <a:pt x="39" y="9"/>
                        </a:cubicBezTo>
                        <a:cubicBezTo>
                          <a:pt x="39" y="356"/>
                          <a:pt x="39" y="356"/>
                          <a:pt x="39" y="356"/>
                        </a:cubicBezTo>
                        <a:cubicBezTo>
                          <a:pt x="39" y="359"/>
                          <a:pt x="39" y="366"/>
                          <a:pt x="29" y="366"/>
                        </a:cubicBezTo>
                        <a:cubicBezTo>
                          <a:pt x="26" y="366"/>
                          <a:pt x="18" y="366"/>
                          <a:pt x="18" y="356"/>
                        </a:cubicBezTo>
                        <a:cubicBezTo>
                          <a:pt x="18" y="9"/>
                          <a:pt x="18" y="9"/>
                          <a:pt x="18" y="9"/>
                        </a:cubicBezTo>
                        <a:cubicBezTo>
                          <a:pt x="18" y="4"/>
                          <a:pt x="14" y="0"/>
                          <a:pt x="9" y="0"/>
                        </a:cubicBezTo>
                        <a:cubicBezTo>
                          <a:pt x="4" y="0"/>
                          <a:pt x="0" y="4"/>
                          <a:pt x="0" y="9"/>
                        </a:cubicBezTo>
                        <a:cubicBezTo>
                          <a:pt x="0" y="356"/>
                          <a:pt x="0" y="356"/>
                          <a:pt x="0" y="356"/>
                        </a:cubicBezTo>
                        <a:cubicBezTo>
                          <a:pt x="0" y="375"/>
                          <a:pt x="14" y="385"/>
                          <a:pt x="29" y="385"/>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4" name="Google Shape;204;p13"/>
                  <p:cNvSpPr/>
                  <p:nvPr/>
                </p:nvSpPr>
                <p:spPr>
                  <a:xfrm>
                    <a:off x="7942264" y="1147763"/>
                    <a:ext cx="147638" cy="134938"/>
                  </a:xfrm>
                  <a:custGeom>
                    <a:rect b="b" l="l" r="r" t="t"/>
                    <a:pathLst>
                      <a:path extrusionOk="0" h="136" w="149">
                        <a:moveTo>
                          <a:pt x="140" y="0"/>
                        </a:moveTo>
                        <a:cubicBezTo>
                          <a:pt x="9" y="0"/>
                          <a:pt x="9" y="0"/>
                          <a:pt x="9" y="0"/>
                        </a:cubicBezTo>
                        <a:cubicBezTo>
                          <a:pt x="4" y="0"/>
                          <a:pt x="0" y="4"/>
                          <a:pt x="0" y="9"/>
                        </a:cubicBezTo>
                        <a:cubicBezTo>
                          <a:pt x="0" y="127"/>
                          <a:pt x="0" y="127"/>
                          <a:pt x="0" y="127"/>
                        </a:cubicBezTo>
                        <a:cubicBezTo>
                          <a:pt x="0" y="132"/>
                          <a:pt x="4" y="136"/>
                          <a:pt x="9" y="136"/>
                        </a:cubicBezTo>
                        <a:cubicBezTo>
                          <a:pt x="140" y="136"/>
                          <a:pt x="140" y="136"/>
                          <a:pt x="140" y="136"/>
                        </a:cubicBezTo>
                        <a:cubicBezTo>
                          <a:pt x="145" y="136"/>
                          <a:pt x="149" y="132"/>
                          <a:pt x="149" y="127"/>
                        </a:cubicBezTo>
                        <a:cubicBezTo>
                          <a:pt x="149" y="9"/>
                          <a:pt x="149" y="9"/>
                          <a:pt x="149" y="9"/>
                        </a:cubicBezTo>
                        <a:cubicBezTo>
                          <a:pt x="149" y="4"/>
                          <a:pt x="145" y="0"/>
                          <a:pt x="140" y="0"/>
                        </a:cubicBezTo>
                        <a:close/>
                        <a:moveTo>
                          <a:pt x="131" y="118"/>
                        </a:moveTo>
                        <a:cubicBezTo>
                          <a:pt x="18" y="118"/>
                          <a:pt x="18" y="118"/>
                          <a:pt x="18" y="118"/>
                        </a:cubicBezTo>
                        <a:cubicBezTo>
                          <a:pt x="18" y="18"/>
                          <a:pt x="18" y="18"/>
                          <a:pt x="18" y="18"/>
                        </a:cubicBezTo>
                        <a:cubicBezTo>
                          <a:pt x="131" y="18"/>
                          <a:pt x="131" y="18"/>
                          <a:pt x="131" y="18"/>
                        </a:cubicBezTo>
                        <a:lnTo>
                          <a:pt x="131" y="118"/>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5" name="Google Shape;205;p13"/>
                  <p:cNvSpPr/>
                  <p:nvPr/>
                </p:nvSpPr>
                <p:spPr>
                  <a:xfrm>
                    <a:off x="7942264" y="1042988"/>
                    <a:ext cx="330200" cy="71438"/>
                  </a:xfrm>
                  <a:custGeom>
                    <a:rect b="b" l="l" r="r" t="t"/>
                    <a:pathLst>
                      <a:path extrusionOk="0" h="71" w="333">
                        <a:moveTo>
                          <a:pt x="323" y="0"/>
                        </a:moveTo>
                        <a:cubicBezTo>
                          <a:pt x="9" y="0"/>
                          <a:pt x="9" y="0"/>
                          <a:pt x="9" y="0"/>
                        </a:cubicBezTo>
                        <a:cubicBezTo>
                          <a:pt x="4" y="0"/>
                          <a:pt x="0" y="4"/>
                          <a:pt x="0" y="9"/>
                        </a:cubicBezTo>
                        <a:cubicBezTo>
                          <a:pt x="0" y="62"/>
                          <a:pt x="0" y="62"/>
                          <a:pt x="0" y="62"/>
                        </a:cubicBezTo>
                        <a:cubicBezTo>
                          <a:pt x="0" y="67"/>
                          <a:pt x="4" y="71"/>
                          <a:pt x="9" y="71"/>
                        </a:cubicBezTo>
                        <a:cubicBezTo>
                          <a:pt x="323" y="71"/>
                          <a:pt x="323" y="71"/>
                          <a:pt x="323" y="71"/>
                        </a:cubicBezTo>
                        <a:cubicBezTo>
                          <a:pt x="328" y="71"/>
                          <a:pt x="333" y="67"/>
                          <a:pt x="333" y="62"/>
                        </a:cubicBezTo>
                        <a:cubicBezTo>
                          <a:pt x="333" y="9"/>
                          <a:pt x="333" y="9"/>
                          <a:pt x="333" y="9"/>
                        </a:cubicBezTo>
                        <a:cubicBezTo>
                          <a:pt x="333" y="4"/>
                          <a:pt x="328" y="0"/>
                          <a:pt x="323" y="0"/>
                        </a:cubicBezTo>
                        <a:close/>
                        <a:moveTo>
                          <a:pt x="314" y="52"/>
                        </a:moveTo>
                        <a:cubicBezTo>
                          <a:pt x="18" y="52"/>
                          <a:pt x="18" y="52"/>
                          <a:pt x="18" y="52"/>
                        </a:cubicBezTo>
                        <a:cubicBezTo>
                          <a:pt x="18" y="19"/>
                          <a:pt x="18" y="19"/>
                          <a:pt x="18" y="19"/>
                        </a:cubicBezTo>
                        <a:cubicBezTo>
                          <a:pt x="314" y="19"/>
                          <a:pt x="314" y="19"/>
                          <a:pt x="314" y="19"/>
                        </a:cubicBezTo>
                        <a:lnTo>
                          <a:pt x="314" y="5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6" name="Google Shape;206;p13"/>
                  <p:cNvSpPr/>
                  <p:nvPr/>
                </p:nvSpPr>
                <p:spPr>
                  <a:xfrm>
                    <a:off x="8123239" y="1147763"/>
                    <a:ext cx="149225" cy="17463"/>
                  </a:xfrm>
                  <a:custGeom>
                    <a:rect b="b" l="l" r="r" t="t"/>
                    <a:pathLst>
                      <a:path extrusionOk="0" h="18" w="150">
                        <a:moveTo>
                          <a:pt x="140" y="0"/>
                        </a:moveTo>
                        <a:cubicBezTo>
                          <a:pt x="9" y="0"/>
                          <a:pt x="9" y="0"/>
                          <a:pt x="9" y="0"/>
                        </a:cubicBezTo>
                        <a:cubicBezTo>
                          <a:pt x="4" y="0"/>
                          <a:pt x="0" y="4"/>
                          <a:pt x="0" y="9"/>
                        </a:cubicBezTo>
                        <a:cubicBezTo>
                          <a:pt x="0" y="14"/>
                          <a:pt x="4" y="18"/>
                          <a:pt x="9" y="18"/>
                        </a:cubicBezTo>
                        <a:cubicBezTo>
                          <a:pt x="140" y="18"/>
                          <a:pt x="140" y="18"/>
                          <a:pt x="140" y="18"/>
                        </a:cubicBezTo>
                        <a:cubicBezTo>
                          <a:pt x="145" y="18"/>
                          <a:pt x="150" y="14"/>
                          <a:pt x="150" y="9"/>
                        </a:cubicBezTo>
                        <a:cubicBezTo>
                          <a:pt x="150" y="4"/>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7" name="Google Shape;207;p13"/>
                  <p:cNvSpPr/>
                  <p:nvPr/>
                </p:nvSpPr>
                <p:spPr>
                  <a:xfrm>
                    <a:off x="8123239" y="1185863"/>
                    <a:ext cx="149225" cy="19050"/>
                  </a:xfrm>
                  <a:custGeom>
                    <a:rect b="b" l="l" r="r" t="t"/>
                    <a:pathLst>
                      <a:path extrusionOk="0" h="19" w="150">
                        <a:moveTo>
                          <a:pt x="140" y="0"/>
                        </a:moveTo>
                        <a:cubicBezTo>
                          <a:pt x="9" y="0"/>
                          <a:pt x="9" y="0"/>
                          <a:pt x="9" y="0"/>
                        </a:cubicBezTo>
                        <a:cubicBezTo>
                          <a:pt x="4" y="0"/>
                          <a:pt x="0" y="4"/>
                          <a:pt x="0" y="9"/>
                        </a:cubicBezTo>
                        <a:cubicBezTo>
                          <a:pt x="0" y="15"/>
                          <a:pt x="4" y="19"/>
                          <a:pt x="9" y="19"/>
                        </a:cubicBezTo>
                        <a:cubicBezTo>
                          <a:pt x="140" y="19"/>
                          <a:pt x="140" y="19"/>
                          <a:pt x="140" y="19"/>
                        </a:cubicBezTo>
                        <a:cubicBezTo>
                          <a:pt x="145" y="19"/>
                          <a:pt x="150" y="15"/>
                          <a:pt x="150" y="9"/>
                        </a:cubicBezTo>
                        <a:cubicBezTo>
                          <a:pt x="150" y="4"/>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8" name="Google Shape;208;p13"/>
                  <p:cNvSpPr/>
                  <p:nvPr/>
                </p:nvSpPr>
                <p:spPr>
                  <a:xfrm>
                    <a:off x="8123239" y="1225551"/>
                    <a:ext cx="149225" cy="19050"/>
                  </a:xfrm>
                  <a:custGeom>
                    <a:rect b="b" l="l" r="r" t="t"/>
                    <a:pathLst>
                      <a:path extrusionOk="0" h="19" w="150">
                        <a:moveTo>
                          <a:pt x="140" y="0"/>
                        </a:moveTo>
                        <a:cubicBezTo>
                          <a:pt x="9" y="0"/>
                          <a:pt x="9" y="0"/>
                          <a:pt x="9" y="0"/>
                        </a:cubicBezTo>
                        <a:cubicBezTo>
                          <a:pt x="4" y="0"/>
                          <a:pt x="0" y="5"/>
                          <a:pt x="0" y="10"/>
                        </a:cubicBezTo>
                        <a:cubicBezTo>
                          <a:pt x="0" y="15"/>
                          <a:pt x="4" y="19"/>
                          <a:pt x="9" y="19"/>
                        </a:cubicBezTo>
                        <a:cubicBezTo>
                          <a:pt x="140" y="19"/>
                          <a:pt x="140" y="19"/>
                          <a:pt x="140" y="19"/>
                        </a:cubicBezTo>
                        <a:cubicBezTo>
                          <a:pt x="145" y="19"/>
                          <a:pt x="150" y="15"/>
                          <a:pt x="150" y="10"/>
                        </a:cubicBezTo>
                        <a:cubicBezTo>
                          <a:pt x="150" y="5"/>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 name="Google Shape;209;p13"/>
                  <p:cNvSpPr/>
                  <p:nvPr/>
                </p:nvSpPr>
                <p:spPr>
                  <a:xfrm>
                    <a:off x="8123239" y="1265238"/>
                    <a:ext cx="149225" cy="17463"/>
                  </a:xfrm>
                  <a:custGeom>
                    <a:rect b="b" l="l" r="r" t="t"/>
                    <a:pathLst>
                      <a:path extrusionOk="0" h="18" w="150">
                        <a:moveTo>
                          <a:pt x="140" y="0"/>
                        </a:moveTo>
                        <a:cubicBezTo>
                          <a:pt x="9" y="0"/>
                          <a:pt x="9" y="0"/>
                          <a:pt x="9" y="0"/>
                        </a:cubicBezTo>
                        <a:cubicBezTo>
                          <a:pt x="4" y="0"/>
                          <a:pt x="0" y="4"/>
                          <a:pt x="0" y="9"/>
                        </a:cubicBezTo>
                        <a:cubicBezTo>
                          <a:pt x="0" y="14"/>
                          <a:pt x="4" y="18"/>
                          <a:pt x="9" y="18"/>
                        </a:cubicBezTo>
                        <a:cubicBezTo>
                          <a:pt x="140" y="18"/>
                          <a:pt x="140" y="18"/>
                          <a:pt x="140" y="18"/>
                        </a:cubicBezTo>
                        <a:cubicBezTo>
                          <a:pt x="145" y="18"/>
                          <a:pt x="150" y="14"/>
                          <a:pt x="150" y="9"/>
                        </a:cubicBezTo>
                        <a:cubicBezTo>
                          <a:pt x="150" y="4"/>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0" name="Google Shape;210;p13"/>
                  <p:cNvSpPr/>
                  <p:nvPr/>
                </p:nvSpPr>
                <p:spPr>
                  <a:xfrm>
                    <a:off x="8123239" y="1303338"/>
                    <a:ext cx="149225" cy="19050"/>
                  </a:xfrm>
                  <a:custGeom>
                    <a:rect b="b" l="l" r="r" t="t"/>
                    <a:pathLst>
                      <a:path extrusionOk="0" h="19" w="150">
                        <a:moveTo>
                          <a:pt x="140" y="0"/>
                        </a:moveTo>
                        <a:cubicBezTo>
                          <a:pt x="9" y="0"/>
                          <a:pt x="9" y="0"/>
                          <a:pt x="9" y="0"/>
                        </a:cubicBezTo>
                        <a:cubicBezTo>
                          <a:pt x="4" y="0"/>
                          <a:pt x="0" y="4"/>
                          <a:pt x="0" y="9"/>
                        </a:cubicBezTo>
                        <a:cubicBezTo>
                          <a:pt x="0" y="15"/>
                          <a:pt x="4" y="19"/>
                          <a:pt x="9" y="19"/>
                        </a:cubicBezTo>
                        <a:cubicBezTo>
                          <a:pt x="140" y="19"/>
                          <a:pt x="140" y="19"/>
                          <a:pt x="140" y="19"/>
                        </a:cubicBezTo>
                        <a:cubicBezTo>
                          <a:pt x="145" y="19"/>
                          <a:pt x="150" y="15"/>
                          <a:pt x="150" y="9"/>
                        </a:cubicBezTo>
                        <a:cubicBezTo>
                          <a:pt x="150" y="4"/>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1" name="Google Shape;211;p13"/>
                  <p:cNvSpPr/>
                  <p:nvPr/>
                </p:nvSpPr>
                <p:spPr>
                  <a:xfrm>
                    <a:off x="7942264" y="1303338"/>
                    <a:ext cx="147638" cy="19050"/>
                  </a:xfrm>
                  <a:custGeom>
                    <a:rect b="b" l="l" r="r" t="t"/>
                    <a:pathLst>
                      <a:path extrusionOk="0" h="19" w="149">
                        <a:moveTo>
                          <a:pt x="140" y="0"/>
                        </a:moveTo>
                        <a:cubicBezTo>
                          <a:pt x="9" y="0"/>
                          <a:pt x="9" y="0"/>
                          <a:pt x="9" y="0"/>
                        </a:cubicBezTo>
                        <a:cubicBezTo>
                          <a:pt x="4" y="0"/>
                          <a:pt x="0" y="4"/>
                          <a:pt x="0" y="9"/>
                        </a:cubicBezTo>
                        <a:cubicBezTo>
                          <a:pt x="0" y="15"/>
                          <a:pt x="4" y="19"/>
                          <a:pt x="9" y="19"/>
                        </a:cubicBezTo>
                        <a:cubicBezTo>
                          <a:pt x="140" y="19"/>
                          <a:pt x="140" y="19"/>
                          <a:pt x="140" y="19"/>
                        </a:cubicBezTo>
                        <a:cubicBezTo>
                          <a:pt x="145" y="19"/>
                          <a:pt x="149" y="15"/>
                          <a:pt x="149" y="9"/>
                        </a:cubicBezTo>
                        <a:cubicBezTo>
                          <a:pt x="149" y="4"/>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2" name="Google Shape;212;p13"/>
                  <p:cNvSpPr/>
                  <p:nvPr/>
                </p:nvSpPr>
                <p:spPr>
                  <a:xfrm>
                    <a:off x="8123239" y="1343026"/>
                    <a:ext cx="149225" cy="19050"/>
                  </a:xfrm>
                  <a:custGeom>
                    <a:rect b="b" l="l" r="r" t="t"/>
                    <a:pathLst>
                      <a:path extrusionOk="0" h="19" w="150">
                        <a:moveTo>
                          <a:pt x="140" y="0"/>
                        </a:moveTo>
                        <a:cubicBezTo>
                          <a:pt x="9" y="0"/>
                          <a:pt x="9" y="0"/>
                          <a:pt x="9" y="0"/>
                        </a:cubicBezTo>
                        <a:cubicBezTo>
                          <a:pt x="4" y="0"/>
                          <a:pt x="0" y="4"/>
                          <a:pt x="0" y="10"/>
                        </a:cubicBezTo>
                        <a:cubicBezTo>
                          <a:pt x="0" y="15"/>
                          <a:pt x="4" y="19"/>
                          <a:pt x="9" y="19"/>
                        </a:cubicBezTo>
                        <a:cubicBezTo>
                          <a:pt x="140" y="19"/>
                          <a:pt x="140" y="19"/>
                          <a:pt x="140" y="19"/>
                        </a:cubicBezTo>
                        <a:cubicBezTo>
                          <a:pt x="145" y="19"/>
                          <a:pt x="150" y="15"/>
                          <a:pt x="150" y="10"/>
                        </a:cubicBezTo>
                        <a:cubicBezTo>
                          <a:pt x="150" y="4"/>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3" name="Google Shape;213;p13"/>
                  <p:cNvSpPr/>
                  <p:nvPr/>
                </p:nvSpPr>
                <p:spPr>
                  <a:xfrm>
                    <a:off x="7942264" y="1343026"/>
                    <a:ext cx="147638" cy="19050"/>
                  </a:xfrm>
                  <a:custGeom>
                    <a:rect b="b" l="l" r="r" t="t"/>
                    <a:pathLst>
                      <a:path extrusionOk="0" h="19" w="149">
                        <a:moveTo>
                          <a:pt x="140" y="0"/>
                        </a:moveTo>
                        <a:cubicBezTo>
                          <a:pt x="9" y="0"/>
                          <a:pt x="9" y="0"/>
                          <a:pt x="9" y="0"/>
                        </a:cubicBezTo>
                        <a:cubicBezTo>
                          <a:pt x="4" y="0"/>
                          <a:pt x="0" y="4"/>
                          <a:pt x="0" y="10"/>
                        </a:cubicBezTo>
                        <a:cubicBezTo>
                          <a:pt x="0" y="15"/>
                          <a:pt x="4" y="19"/>
                          <a:pt x="9" y="19"/>
                        </a:cubicBezTo>
                        <a:cubicBezTo>
                          <a:pt x="140" y="19"/>
                          <a:pt x="140" y="19"/>
                          <a:pt x="140" y="19"/>
                        </a:cubicBezTo>
                        <a:cubicBezTo>
                          <a:pt x="145" y="19"/>
                          <a:pt x="149" y="15"/>
                          <a:pt x="149" y="10"/>
                        </a:cubicBezTo>
                        <a:cubicBezTo>
                          <a:pt x="149" y="4"/>
                          <a:pt x="145" y="0"/>
                          <a:pt x="14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4" name="Google Shape;214;p13"/>
                  <p:cNvSpPr/>
                  <p:nvPr/>
                </p:nvSpPr>
                <p:spPr>
                  <a:xfrm>
                    <a:off x="7888289" y="1004888"/>
                    <a:ext cx="554038" cy="422275"/>
                  </a:xfrm>
                  <a:custGeom>
                    <a:rect b="b" l="l" r="r" t="t"/>
                    <a:pathLst>
                      <a:path extrusionOk="0" h="425" w="556">
                        <a:moveTo>
                          <a:pt x="547" y="0"/>
                        </a:moveTo>
                        <a:cubicBezTo>
                          <a:pt x="541" y="0"/>
                          <a:pt x="537" y="4"/>
                          <a:pt x="537" y="9"/>
                        </a:cubicBezTo>
                        <a:cubicBezTo>
                          <a:pt x="537" y="356"/>
                          <a:pt x="537" y="356"/>
                          <a:pt x="537" y="356"/>
                        </a:cubicBezTo>
                        <a:cubicBezTo>
                          <a:pt x="537" y="384"/>
                          <a:pt x="515" y="406"/>
                          <a:pt x="488" y="406"/>
                        </a:cubicBezTo>
                        <a:cubicBezTo>
                          <a:pt x="460" y="406"/>
                          <a:pt x="438" y="384"/>
                          <a:pt x="438" y="356"/>
                        </a:cubicBezTo>
                        <a:cubicBezTo>
                          <a:pt x="438" y="9"/>
                          <a:pt x="438" y="9"/>
                          <a:pt x="438" y="9"/>
                        </a:cubicBezTo>
                        <a:cubicBezTo>
                          <a:pt x="438" y="4"/>
                          <a:pt x="434" y="0"/>
                          <a:pt x="429" y="0"/>
                        </a:cubicBezTo>
                        <a:cubicBezTo>
                          <a:pt x="9" y="0"/>
                          <a:pt x="9" y="0"/>
                          <a:pt x="9" y="0"/>
                        </a:cubicBezTo>
                        <a:cubicBezTo>
                          <a:pt x="4" y="0"/>
                          <a:pt x="0" y="4"/>
                          <a:pt x="0" y="9"/>
                        </a:cubicBezTo>
                        <a:cubicBezTo>
                          <a:pt x="0" y="356"/>
                          <a:pt x="0" y="356"/>
                          <a:pt x="0" y="356"/>
                        </a:cubicBezTo>
                        <a:cubicBezTo>
                          <a:pt x="0" y="394"/>
                          <a:pt x="31" y="425"/>
                          <a:pt x="68" y="425"/>
                        </a:cubicBezTo>
                        <a:cubicBezTo>
                          <a:pt x="488" y="425"/>
                          <a:pt x="488" y="425"/>
                          <a:pt x="488" y="425"/>
                        </a:cubicBezTo>
                        <a:cubicBezTo>
                          <a:pt x="488" y="425"/>
                          <a:pt x="488" y="425"/>
                          <a:pt x="488" y="425"/>
                        </a:cubicBezTo>
                        <a:cubicBezTo>
                          <a:pt x="488" y="425"/>
                          <a:pt x="488" y="425"/>
                          <a:pt x="488" y="425"/>
                        </a:cubicBezTo>
                        <a:cubicBezTo>
                          <a:pt x="525" y="424"/>
                          <a:pt x="556" y="394"/>
                          <a:pt x="556" y="356"/>
                        </a:cubicBezTo>
                        <a:cubicBezTo>
                          <a:pt x="556" y="9"/>
                          <a:pt x="556" y="9"/>
                          <a:pt x="556" y="9"/>
                        </a:cubicBezTo>
                        <a:cubicBezTo>
                          <a:pt x="556" y="4"/>
                          <a:pt x="552" y="0"/>
                          <a:pt x="547" y="0"/>
                        </a:cubicBezTo>
                        <a:close/>
                        <a:moveTo>
                          <a:pt x="441" y="406"/>
                        </a:moveTo>
                        <a:cubicBezTo>
                          <a:pt x="68" y="406"/>
                          <a:pt x="68" y="406"/>
                          <a:pt x="68" y="406"/>
                        </a:cubicBezTo>
                        <a:cubicBezTo>
                          <a:pt x="41" y="406"/>
                          <a:pt x="19" y="384"/>
                          <a:pt x="19" y="356"/>
                        </a:cubicBezTo>
                        <a:cubicBezTo>
                          <a:pt x="19" y="18"/>
                          <a:pt x="19" y="18"/>
                          <a:pt x="19" y="18"/>
                        </a:cubicBezTo>
                        <a:cubicBezTo>
                          <a:pt x="419" y="18"/>
                          <a:pt x="419" y="18"/>
                          <a:pt x="419" y="18"/>
                        </a:cubicBezTo>
                        <a:cubicBezTo>
                          <a:pt x="419" y="356"/>
                          <a:pt x="419" y="356"/>
                          <a:pt x="419" y="356"/>
                        </a:cubicBezTo>
                        <a:cubicBezTo>
                          <a:pt x="419" y="357"/>
                          <a:pt x="419" y="359"/>
                          <a:pt x="419" y="360"/>
                        </a:cubicBezTo>
                        <a:cubicBezTo>
                          <a:pt x="419" y="360"/>
                          <a:pt x="420" y="361"/>
                          <a:pt x="420" y="361"/>
                        </a:cubicBezTo>
                        <a:cubicBezTo>
                          <a:pt x="420" y="362"/>
                          <a:pt x="420" y="363"/>
                          <a:pt x="420" y="363"/>
                        </a:cubicBezTo>
                        <a:cubicBezTo>
                          <a:pt x="420" y="364"/>
                          <a:pt x="420" y="364"/>
                          <a:pt x="420" y="365"/>
                        </a:cubicBezTo>
                        <a:cubicBezTo>
                          <a:pt x="420" y="365"/>
                          <a:pt x="420" y="366"/>
                          <a:pt x="420" y="367"/>
                        </a:cubicBezTo>
                        <a:cubicBezTo>
                          <a:pt x="420" y="367"/>
                          <a:pt x="420" y="368"/>
                          <a:pt x="420" y="368"/>
                        </a:cubicBezTo>
                        <a:cubicBezTo>
                          <a:pt x="421" y="369"/>
                          <a:pt x="421" y="370"/>
                          <a:pt x="421" y="370"/>
                        </a:cubicBezTo>
                        <a:cubicBezTo>
                          <a:pt x="421" y="371"/>
                          <a:pt x="421" y="371"/>
                          <a:pt x="421" y="372"/>
                        </a:cubicBezTo>
                        <a:cubicBezTo>
                          <a:pt x="421" y="372"/>
                          <a:pt x="421" y="373"/>
                          <a:pt x="422" y="374"/>
                        </a:cubicBezTo>
                        <a:cubicBezTo>
                          <a:pt x="422" y="374"/>
                          <a:pt x="422" y="375"/>
                          <a:pt x="422" y="375"/>
                        </a:cubicBezTo>
                        <a:cubicBezTo>
                          <a:pt x="422" y="376"/>
                          <a:pt x="422" y="376"/>
                          <a:pt x="423" y="377"/>
                        </a:cubicBezTo>
                        <a:cubicBezTo>
                          <a:pt x="423" y="377"/>
                          <a:pt x="423" y="378"/>
                          <a:pt x="423" y="378"/>
                        </a:cubicBezTo>
                        <a:cubicBezTo>
                          <a:pt x="423" y="379"/>
                          <a:pt x="423" y="380"/>
                          <a:pt x="424" y="380"/>
                        </a:cubicBezTo>
                        <a:cubicBezTo>
                          <a:pt x="424" y="381"/>
                          <a:pt x="424" y="381"/>
                          <a:pt x="424" y="382"/>
                        </a:cubicBezTo>
                        <a:cubicBezTo>
                          <a:pt x="424" y="382"/>
                          <a:pt x="425" y="383"/>
                          <a:pt x="425" y="383"/>
                        </a:cubicBezTo>
                        <a:cubicBezTo>
                          <a:pt x="425" y="384"/>
                          <a:pt x="425" y="384"/>
                          <a:pt x="426" y="385"/>
                        </a:cubicBezTo>
                        <a:cubicBezTo>
                          <a:pt x="426" y="385"/>
                          <a:pt x="426" y="386"/>
                          <a:pt x="426" y="386"/>
                        </a:cubicBezTo>
                        <a:cubicBezTo>
                          <a:pt x="427" y="387"/>
                          <a:pt x="427" y="387"/>
                          <a:pt x="427" y="388"/>
                        </a:cubicBezTo>
                        <a:cubicBezTo>
                          <a:pt x="427" y="388"/>
                          <a:pt x="428" y="389"/>
                          <a:pt x="428" y="389"/>
                        </a:cubicBezTo>
                        <a:cubicBezTo>
                          <a:pt x="428" y="390"/>
                          <a:pt x="428" y="390"/>
                          <a:pt x="429" y="391"/>
                        </a:cubicBezTo>
                        <a:cubicBezTo>
                          <a:pt x="429" y="391"/>
                          <a:pt x="429" y="392"/>
                          <a:pt x="430" y="392"/>
                        </a:cubicBezTo>
                        <a:cubicBezTo>
                          <a:pt x="430" y="393"/>
                          <a:pt x="430" y="393"/>
                          <a:pt x="431" y="394"/>
                        </a:cubicBezTo>
                        <a:cubicBezTo>
                          <a:pt x="431" y="394"/>
                          <a:pt x="431" y="394"/>
                          <a:pt x="431" y="395"/>
                        </a:cubicBezTo>
                        <a:cubicBezTo>
                          <a:pt x="432" y="395"/>
                          <a:pt x="432" y="396"/>
                          <a:pt x="432" y="396"/>
                        </a:cubicBezTo>
                        <a:cubicBezTo>
                          <a:pt x="433" y="397"/>
                          <a:pt x="433" y="397"/>
                          <a:pt x="433" y="398"/>
                        </a:cubicBezTo>
                        <a:cubicBezTo>
                          <a:pt x="434" y="398"/>
                          <a:pt x="434" y="399"/>
                          <a:pt x="434" y="399"/>
                        </a:cubicBezTo>
                        <a:cubicBezTo>
                          <a:pt x="435" y="399"/>
                          <a:pt x="435" y="400"/>
                          <a:pt x="436" y="400"/>
                        </a:cubicBezTo>
                        <a:cubicBezTo>
                          <a:pt x="436" y="401"/>
                          <a:pt x="436" y="401"/>
                          <a:pt x="437" y="402"/>
                        </a:cubicBezTo>
                        <a:cubicBezTo>
                          <a:pt x="437" y="402"/>
                          <a:pt x="437" y="402"/>
                          <a:pt x="438" y="403"/>
                        </a:cubicBezTo>
                        <a:cubicBezTo>
                          <a:pt x="438" y="403"/>
                          <a:pt x="438" y="404"/>
                          <a:pt x="439" y="404"/>
                        </a:cubicBezTo>
                        <a:cubicBezTo>
                          <a:pt x="439" y="404"/>
                          <a:pt x="440" y="405"/>
                          <a:pt x="440" y="405"/>
                        </a:cubicBezTo>
                        <a:cubicBezTo>
                          <a:pt x="440" y="405"/>
                          <a:pt x="441" y="406"/>
                          <a:pt x="441" y="40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15" name="Google Shape;215;p13"/>
                <p:cNvGrpSpPr/>
                <p:nvPr/>
              </p:nvGrpSpPr>
              <p:grpSpPr>
                <a:xfrm>
                  <a:off x="864567" y="2768877"/>
                  <a:ext cx="357188" cy="409575"/>
                  <a:chOff x="612776" y="1695451"/>
                  <a:chExt cx="357188" cy="409575"/>
                </a:xfrm>
              </p:grpSpPr>
              <p:sp>
                <p:nvSpPr>
                  <p:cNvPr id="216" name="Google Shape;216;p13"/>
                  <p:cNvSpPr/>
                  <p:nvPr/>
                </p:nvSpPr>
                <p:spPr>
                  <a:xfrm>
                    <a:off x="638176" y="1695451"/>
                    <a:ext cx="304800" cy="409575"/>
                  </a:xfrm>
                  <a:custGeom>
                    <a:rect b="b" l="l" r="r" t="t"/>
                    <a:pathLst>
                      <a:path extrusionOk="0" h="412" w="307">
                        <a:moveTo>
                          <a:pt x="285" y="0"/>
                        </a:moveTo>
                        <a:cubicBezTo>
                          <a:pt x="23" y="0"/>
                          <a:pt x="23" y="0"/>
                          <a:pt x="23" y="0"/>
                        </a:cubicBezTo>
                        <a:cubicBezTo>
                          <a:pt x="10" y="0"/>
                          <a:pt x="0" y="10"/>
                          <a:pt x="0" y="23"/>
                        </a:cubicBezTo>
                        <a:cubicBezTo>
                          <a:pt x="0" y="38"/>
                          <a:pt x="0" y="38"/>
                          <a:pt x="0" y="38"/>
                        </a:cubicBezTo>
                        <a:cubicBezTo>
                          <a:pt x="0" y="43"/>
                          <a:pt x="4" y="47"/>
                          <a:pt x="10" y="47"/>
                        </a:cubicBezTo>
                        <a:cubicBezTo>
                          <a:pt x="15" y="47"/>
                          <a:pt x="19" y="43"/>
                          <a:pt x="19" y="38"/>
                        </a:cubicBezTo>
                        <a:cubicBezTo>
                          <a:pt x="19" y="23"/>
                          <a:pt x="19" y="23"/>
                          <a:pt x="19" y="23"/>
                        </a:cubicBezTo>
                        <a:cubicBezTo>
                          <a:pt x="19" y="20"/>
                          <a:pt x="20" y="19"/>
                          <a:pt x="23" y="19"/>
                        </a:cubicBezTo>
                        <a:cubicBezTo>
                          <a:pt x="80" y="19"/>
                          <a:pt x="80" y="19"/>
                          <a:pt x="80" y="19"/>
                        </a:cubicBezTo>
                        <a:cubicBezTo>
                          <a:pt x="80" y="393"/>
                          <a:pt x="80" y="393"/>
                          <a:pt x="80" y="393"/>
                        </a:cubicBezTo>
                        <a:cubicBezTo>
                          <a:pt x="23" y="393"/>
                          <a:pt x="23" y="393"/>
                          <a:pt x="23" y="393"/>
                        </a:cubicBezTo>
                        <a:cubicBezTo>
                          <a:pt x="20" y="393"/>
                          <a:pt x="19" y="392"/>
                          <a:pt x="19" y="389"/>
                        </a:cubicBezTo>
                        <a:cubicBezTo>
                          <a:pt x="19" y="377"/>
                          <a:pt x="19" y="377"/>
                          <a:pt x="19" y="377"/>
                        </a:cubicBezTo>
                        <a:cubicBezTo>
                          <a:pt x="19" y="372"/>
                          <a:pt x="15" y="368"/>
                          <a:pt x="10" y="368"/>
                        </a:cubicBezTo>
                        <a:cubicBezTo>
                          <a:pt x="4" y="368"/>
                          <a:pt x="0" y="372"/>
                          <a:pt x="0" y="377"/>
                        </a:cubicBezTo>
                        <a:cubicBezTo>
                          <a:pt x="0" y="389"/>
                          <a:pt x="0" y="389"/>
                          <a:pt x="0" y="389"/>
                        </a:cubicBezTo>
                        <a:cubicBezTo>
                          <a:pt x="0" y="402"/>
                          <a:pt x="10" y="412"/>
                          <a:pt x="23" y="412"/>
                        </a:cubicBezTo>
                        <a:cubicBezTo>
                          <a:pt x="285" y="412"/>
                          <a:pt x="285" y="412"/>
                          <a:pt x="285" y="412"/>
                        </a:cubicBezTo>
                        <a:cubicBezTo>
                          <a:pt x="298" y="412"/>
                          <a:pt x="307" y="402"/>
                          <a:pt x="307" y="389"/>
                        </a:cubicBezTo>
                        <a:cubicBezTo>
                          <a:pt x="307" y="23"/>
                          <a:pt x="307" y="23"/>
                          <a:pt x="307" y="23"/>
                        </a:cubicBezTo>
                        <a:cubicBezTo>
                          <a:pt x="307" y="10"/>
                          <a:pt x="298" y="0"/>
                          <a:pt x="285" y="0"/>
                        </a:cubicBezTo>
                        <a:close/>
                        <a:moveTo>
                          <a:pt x="289" y="389"/>
                        </a:moveTo>
                        <a:cubicBezTo>
                          <a:pt x="289" y="392"/>
                          <a:pt x="287" y="393"/>
                          <a:pt x="285" y="393"/>
                        </a:cubicBezTo>
                        <a:cubicBezTo>
                          <a:pt x="98" y="393"/>
                          <a:pt x="98" y="393"/>
                          <a:pt x="98" y="393"/>
                        </a:cubicBezTo>
                        <a:cubicBezTo>
                          <a:pt x="98" y="19"/>
                          <a:pt x="98" y="19"/>
                          <a:pt x="98" y="19"/>
                        </a:cubicBezTo>
                        <a:cubicBezTo>
                          <a:pt x="285" y="19"/>
                          <a:pt x="285" y="19"/>
                          <a:pt x="285" y="19"/>
                        </a:cubicBezTo>
                        <a:cubicBezTo>
                          <a:pt x="287" y="19"/>
                          <a:pt x="289" y="20"/>
                          <a:pt x="289" y="23"/>
                        </a:cubicBezTo>
                        <a:lnTo>
                          <a:pt x="289" y="389"/>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7" name="Google Shape;217;p13"/>
                  <p:cNvSpPr/>
                  <p:nvPr/>
                </p:nvSpPr>
                <p:spPr>
                  <a:xfrm>
                    <a:off x="950914" y="1720851"/>
                    <a:ext cx="19050" cy="358775"/>
                  </a:xfrm>
                  <a:custGeom>
                    <a:rect b="b" l="l" r="r" t="t"/>
                    <a:pathLst>
                      <a:path extrusionOk="0" h="360" w="18">
                        <a:moveTo>
                          <a:pt x="9" y="0"/>
                        </a:moveTo>
                        <a:cubicBezTo>
                          <a:pt x="4" y="0"/>
                          <a:pt x="0" y="4"/>
                          <a:pt x="0" y="10"/>
                        </a:cubicBezTo>
                        <a:cubicBezTo>
                          <a:pt x="0" y="350"/>
                          <a:pt x="0" y="350"/>
                          <a:pt x="0" y="350"/>
                        </a:cubicBezTo>
                        <a:cubicBezTo>
                          <a:pt x="0" y="355"/>
                          <a:pt x="4" y="360"/>
                          <a:pt x="9" y="360"/>
                        </a:cubicBezTo>
                        <a:cubicBezTo>
                          <a:pt x="14" y="360"/>
                          <a:pt x="18" y="355"/>
                          <a:pt x="18" y="350"/>
                        </a:cubicBezTo>
                        <a:cubicBezTo>
                          <a:pt x="18" y="10"/>
                          <a:pt x="18" y="10"/>
                          <a:pt x="18" y="10"/>
                        </a:cubicBezTo>
                        <a:cubicBezTo>
                          <a:pt x="18" y="4"/>
                          <a:pt x="14" y="0"/>
                          <a:pt x="9"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8" name="Google Shape;218;p13"/>
                  <p:cNvSpPr/>
                  <p:nvPr/>
                </p:nvSpPr>
                <p:spPr>
                  <a:xfrm>
                    <a:off x="612776" y="1812926"/>
                    <a:ext cx="69850" cy="19050"/>
                  </a:xfrm>
                  <a:custGeom>
                    <a:rect b="b" l="l" r="r" t="t"/>
                    <a:pathLst>
                      <a:path extrusionOk="0" h="19" w="71">
                        <a:moveTo>
                          <a:pt x="9" y="19"/>
                        </a:moveTo>
                        <a:cubicBezTo>
                          <a:pt x="62" y="19"/>
                          <a:pt x="62" y="19"/>
                          <a:pt x="62" y="19"/>
                        </a:cubicBezTo>
                        <a:cubicBezTo>
                          <a:pt x="67" y="19"/>
                          <a:pt x="71" y="15"/>
                          <a:pt x="71" y="9"/>
                        </a:cubicBezTo>
                        <a:cubicBezTo>
                          <a:pt x="71" y="4"/>
                          <a:pt x="67" y="0"/>
                          <a:pt x="62" y="0"/>
                        </a:cubicBezTo>
                        <a:cubicBezTo>
                          <a:pt x="9" y="0"/>
                          <a:pt x="9" y="0"/>
                          <a:pt x="9" y="0"/>
                        </a:cubicBezTo>
                        <a:cubicBezTo>
                          <a:pt x="4" y="0"/>
                          <a:pt x="0" y="4"/>
                          <a:pt x="0" y="9"/>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9" name="Google Shape;219;p13"/>
                  <p:cNvSpPr/>
                  <p:nvPr/>
                </p:nvSpPr>
                <p:spPr>
                  <a:xfrm>
                    <a:off x="612776" y="1760538"/>
                    <a:ext cx="69850" cy="19050"/>
                  </a:xfrm>
                  <a:custGeom>
                    <a:rect b="b" l="l" r="r" t="t"/>
                    <a:pathLst>
                      <a:path extrusionOk="0" h="18" w="71">
                        <a:moveTo>
                          <a:pt x="9" y="18"/>
                        </a:moveTo>
                        <a:cubicBezTo>
                          <a:pt x="62" y="18"/>
                          <a:pt x="62" y="18"/>
                          <a:pt x="62" y="18"/>
                        </a:cubicBezTo>
                        <a:cubicBezTo>
                          <a:pt x="67" y="18"/>
                          <a:pt x="71" y="14"/>
                          <a:pt x="71" y="9"/>
                        </a:cubicBezTo>
                        <a:cubicBezTo>
                          <a:pt x="71" y="4"/>
                          <a:pt x="67" y="0"/>
                          <a:pt x="62" y="0"/>
                        </a:cubicBezTo>
                        <a:cubicBezTo>
                          <a:pt x="9" y="0"/>
                          <a:pt x="9" y="0"/>
                          <a:pt x="9" y="0"/>
                        </a:cubicBezTo>
                        <a:cubicBezTo>
                          <a:pt x="4" y="0"/>
                          <a:pt x="0" y="4"/>
                          <a:pt x="0" y="9"/>
                        </a:cubicBezTo>
                        <a:cubicBezTo>
                          <a:pt x="0" y="14"/>
                          <a:pt x="4" y="18"/>
                          <a:pt x="9"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0" name="Google Shape;220;p13"/>
                  <p:cNvSpPr/>
                  <p:nvPr/>
                </p:nvSpPr>
                <p:spPr>
                  <a:xfrm>
                    <a:off x="612776" y="1865313"/>
                    <a:ext cx="69850" cy="19050"/>
                  </a:xfrm>
                  <a:custGeom>
                    <a:rect b="b" l="l" r="r" t="t"/>
                    <a:pathLst>
                      <a:path extrusionOk="0" h="19" w="71">
                        <a:moveTo>
                          <a:pt x="9" y="19"/>
                        </a:moveTo>
                        <a:cubicBezTo>
                          <a:pt x="62" y="19"/>
                          <a:pt x="62" y="19"/>
                          <a:pt x="62" y="19"/>
                        </a:cubicBezTo>
                        <a:cubicBezTo>
                          <a:pt x="67" y="19"/>
                          <a:pt x="71" y="15"/>
                          <a:pt x="71" y="10"/>
                        </a:cubicBezTo>
                        <a:cubicBezTo>
                          <a:pt x="71" y="5"/>
                          <a:pt x="67" y="0"/>
                          <a:pt x="62" y="0"/>
                        </a:cubicBezTo>
                        <a:cubicBezTo>
                          <a:pt x="9" y="0"/>
                          <a:pt x="9" y="0"/>
                          <a:pt x="9" y="0"/>
                        </a:cubicBezTo>
                        <a:cubicBezTo>
                          <a:pt x="4" y="0"/>
                          <a:pt x="0" y="5"/>
                          <a:pt x="0" y="10"/>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1" name="Google Shape;221;p13"/>
                  <p:cNvSpPr/>
                  <p:nvPr/>
                </p:nvSpPr>
                <p:spPr>
                  <a:xfrm>
                    <a:off x="612776" y="1968501"/>
                    <a:ext cx="69850" cy="19050"/>
                  </a:xfrm>
                  <a:custGeom>
                    <a:rect b="b" l="l" r="r" t="t"/>
                    <a:pathLst>
                      <a:path extrusionOk="0" h="19" w="71">
                        <a:moveTo>
                          <a:pt x="9" y="19"/>
                        </a:moveTo>
                        <a:cubicBezTo>
                          <a:pt x="62" y="19"/>
                          <a:pt x="62" y="19"/>
                          <a:pt x="62" y="19"/>
                        </a:cubicBezTo>
                        <a:cubicBezTo>
                          <a:pt x="67" y="19"/>
                          <a:pt x="71" y="15"/>
                          <a:pt x="71" y="10"/>
                        </a:cubicBezTo>
                        <a:cubicBezTo>
                          <a:pt x="71" y="4"/>
                          <a:pt x="67" y="0"/>
                          <a:pt x="62" y="0"/>
                        </a:cubicBezTo>
                        <a:cubicBezTo>
                          <a:pt x="9" y="0"/>
                          <a:pt x="9" y="0"/>
                          <a:pt x="9" y="0"/>
                        </a:cubicBezTo>
                        <a:cubicBezTo>
                          <a:pt x="4" y="0"/>
                          <a:pt x="0" y="4"/>
                          <a:pt x="0" y="10"/>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2" name="Google Shape;222;p13"/>
                  <p:cNvSpPr/>
                  <p:nvPr/>
                </p:nvSpPr>
                <p:spPr>
                  <a:xfrm>
                    <a:off x="612776" y="1917701"/>
                    <a:ext cx="69850" cy="19050"/>
                  </a:xfrm>
                  <a:custGeom>
                    <a:rect b="b" l="l" r="r" t="t"/>
                    <a:pathLst>
                      <a:path extrusionOk="0" h="19" w="71">
                        <a:moveTo>
                          <a:pt x="9" y="19"/>
                        </a:moveTo>
                        <a:cubicBezTo>
                          <a:pt x="62" y="19"/>
                          <a:pt x="62" y="19"/>
                          <a:pt x="62" y="19"/>
                        </a:cubicBezTo>
                        <a:cubicBezTo>
                          <a:pt x="67" y="19"/>
                          <a:pt x="71" y="14"/>
                          <a:pt x="71" y="9"/>
                        </a:cubicBezTo>
                        <a:cubicBezTo>
                          <a:pt x="71" y="4"/>
                          <a:pt x="67" y="0"/>
                          <a:pt x="62" y="0"/>
                        </a:cubicBezTo>
                        <a:cubicBezTo>
                          <a:pt x="9" y="0"/>
                          <a:pt x="9" y="0"/>
                          <a:pt x="9" y="0"/>
                        </a:cubicBezTo>
                        <a:cubicBezTo>
                          <a:pt x="4" y="0"/>
                          <a:pt x="0" y="4"/>
                          <a:pt x="0" y="9"/>
                        </a:cubicBezTo>
                        <a:cubicBezTo>
                          <a:pt x="0" y="14"/>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3" name="Google Shape;223;p13"/>
                  <p:cNvSpPr/>
                  <p:nvPr/>
                </p:nvSpPr>
                <p:spPr>
                  <a:xfrm>
                    <a:off x="612776" y="2022476"/>
                    <a:ext cx="69850" cy="17463"/>
                  </a:xfrm>
                  <a:custGeom>
                    <a:rect b="b" l="l" r="r" t="t"/>
                    <a:pathLst>
                      <a:path extrusionOk="0" h="18" w="71">
                        <a:moveTo>
                          <a:pt x="71" y="9"/>
                        </a:moveTo>
                        <a:cubicBezTo>
                          <a:pt x="71" y="4"/>
                          <a:pt x="67" y="0"/>
                          <a:pt x="62" y="0"/>
                        </a:cubicBezTo>
                        <a:cubicBezTo>
                          <a:pt x="9" y="0"/>
                          <a:pt x="9" y="0"/>
                          <a:pt x="9" y="0"/>
                        </a:cubicBezTo>
                        <a:cubicBezTo>
                          <a:pt x="4" y="0"/>
                          <a:pt x="0" y="4"/>
                          <a:pt x="0" y="9"/>
                        </a:cubicBezTo>
                        <a:cubicBezTo>
                          <a:pt x="0" y="14"/>
                          <a:pt x="4" y="18"/>
                          <a:pt x="9" y="18"/>
                        </a:cubicBezTo>
                        <a:cubicBezTo>
                          <a:pt x="62" y="18"/>
                          <a:pt x="62" y="18"/>
                          <a:pt x="62" y="18"/>
                        </a:cubicBezTo>
                        <a:cubicBezTo>
                          <a:pt x="67" y="18"/>
                          <a:pt x="71" y="14"/>
                          <a:pt x="71" y="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24" name="Google Shape;224;p13"/>
                <p:cNvGrpSpPr/>
                <p:nvPr/>
              </p:nvGrpSpPr>
              <p:grpSpPr>
                <a:xfrm>
                  <a:off x="1778622" y="2768877"/>
                  <a:ext cx="539750" cy="409575"/>
                  <a:chOff x="1420814" y="1695451"/>
                  <a:chExt cx="539750" cy="409575"/>
                </a:xfrm>
              </p:grpSpPr>
              <p:sp>
                <p:nvSpPr>
                  <p:cNvPr id="225" name="Google Shape;225;p13"/>
                  <p:cNvSpPr/>
                  <p:nvPr/>
                </p:nvSpPr>
                <p:spPr>
                  <a:xfrm>
                    <a:off x="1447801" y="1695451"/>
                    <a:ext cx="487363" cy="409575"/>
                  </a:xfrm>
                  <a:custGeom>
                    <a:rect b="b" l="l" r="r" t="t"/>
                    <a:pathLst>
                      <a:path extrusionOk="0" h="412" w="490">
                        <a:moveTo>
                          <a:pt x="468" y="0"/>
                        </a:moveTo>
                        <a:cubicBezTo>
                          <a:pt x="258" y="0"/>
                          <a:pt x="258" y="0"/>
                          <a:pt x="258" y="0"/>
                        </a:cubicBezTo>
                        <a:cubicBezTo>
                          <a:pt x="253" y="0"/>
                          <a:pt x="248" y="2"/>
                          <a:pt x="245" y="4"/>
                        </a:cubicBezTo>
                        <a:cubicBezTo>
                          <a:pt x="241" y="2"/>
                          <a:pt x="237" y="0"/>
                          <a:pt x="232" y="0"/>
                        </a:cubicBezTo>
                        <a:cubicBezTo>
                          <a:pt x="22" y="0"/>
                          <a:pt x="22" y="0"/>
                          <a:pt x="22" y="0"/>
                        </a:cubicBezTo>
                        <a:cubicBezTo>
                          <a:pt x="9" y="0"/>
                          <a:pt x="0" y="10"/>
                          <a:pt x="0" y="23"/>
                        </a:cubicBezTo>
                        <a:cubicBezTo>
                          <a:pt x="0" y="389"/>
                          <a:pt x="0" y="389"/>
                          <a:pt x="0" y="389"/>
                        </a:cubicBezTo>
                        <a:cubicBezTo>
                          <a:pt x="0" y="402"/>
                          <a:pt x="9" y="412"/>
                          <a:pt x="22" y="412"/>
                        </a:cubicBezTo>
                        <a:cubicBezTo>
                          <a:pt x="232" y="412"/>
                          <a:pt x="232" y="412"/>
                          <a:pt x="232" y="412"/>
                        </a:cubicBezTo>
                        <a:cubicBezTo>
                          <a:pt x="237" y="412"/>
                          <a:pt x="241" y="410"/>
                          <a:pt x="245" y="408"/>
                        </a:cubicBezTo>
                        <a:cubicBezTo>
                          <a:pt x="248" y="410"/>
                          <a:pt x="253" y="412"/>
                          <a:pt x="258" y="412"/>
                        </a:cubicBezTo>
                        <a:cubicBezTo>
                          <a:pt x="468" y="412"/>
                          <a:pt x="468" y="412"/>
                          <a:pt x="468" y="412"/>
                        </a:cubicBezTo>
                        <a:cubicBezTo>
                          <a:pt x="480" y="412"/>
                          <a:pt x="490" y="402"/>
                          <a:pt x="490" y="389"/>
                        </a:cubicBezTo>
                        <a:cubicBezTo>
                          <a:pt x="490" y="23"/>
                          <a:pt x="490" y="23"/>
                          <a:pt x="490" y="23"/>
                        </a:cubicBezTo>
                        <a:cubicBezTo>
                          <a:pt x="490" y="10"/>
                          <a:pt x="480" y="0"/>
                          <a:pt x="468" y="0"/>
                        </a:cubicBezTo>
                        <a:close/>
                        <a:moveTo>
                          <a:pt x="232" y="393"/>
                        </a:moveTo>
                        <a:cubicBezTo>
                          <a:pt x="22" y="393"/>
                          <a:pt x="22" y="393"/>
                          <a:pt x="22" y="393"/>
                        </a:cubicBezTo>
                        <a:cubicBezTo>
                          <a:pt x="20" y="393"/>
                          <a:pt x="18" y="392"/>
                          <a:pt x="18" y="389"/>
                        </a:cubicBezTo>
                        <a:cubicBezTo>
                          <a:pt x="18" y="23"/>
                          <a:pt x="18" y="23"/>
                          <a:pt x="18" y="23"/>
                        </a:cubicBezTo>
                        <a:cubicBezTo>
                          <a:pt x="18" y="20"/>
                          <a:pt x="20" y="19"/>
                          <a:pt x="22" y="19"/>
                        </a:cubicBezTo>
                        <a:cubicBezTo>
                          <a:pt x="232" y="19"/>
                          <a:pt x="232" y="19"/>
                          <a:pt x="232" y="19"/>
                        </a:cubicBezTo>
                        <a:cubicBezTo>
                          <a:pt x="234" y="19"/>
                          <a:pt x="235" y="20"/>
                          <a:pt x="235" y="23"/>
                        </a:cubicBezTo>
                        <a:cubicBezTo>
                          <a:pt x="235" y="38"/>
                          <a:pt x="235" y="38"/>
                          <a:pt x="235" y="38"/>
                        </a:cubicBezTo>
                        <a:cubicBezTo>
                          <a:pt x="235" y="377"/>
                          <a:pt x="235" y="377"/>
                          <a:pt x="235" y="377"/>
                        </a:cubicBezTo>
                        <a:cubicBezTo>
                          <a:pt x="235" y="388"/>
                          <a:pt x="235" y="388"/>
                          <a:pt x="235" y="388"/>
                        </a:cubicBezTo>
                        <a:cubicBezTo>
                          <a:pt x="235" y="389"/>
                          <a:pt x="235" y="389"/>
                          <a:pt x="235" y="389"/>
                        </a:cubicBezTo>
                        <a:cubicBezTo>
                          <a:pt x="235" y="392"/>
                          <a:pt x="234" y="393"/>
                          <a:pt x="232" y="393"/>
                        </a:cubicBezTo>
                        <a:close/>
                        <a:moveTo>
                          <a:pt x="471" y="389"/>
                        </a:moveTo>
                        <a:cubicBezTo>
                          <a:pt x="471" y="392"/>
                          <a:pt x="470" y="393"/>
                          <a:pt x="468" y="393"/>
                        </a:cubicBezTo>
                        <a:cubicBezTo>
                          <a:pt x="258" y="393"/>
                          <a:pt x="258" y="393"/>
                          <a:pt x="258" y="393"/>
                        </a:cubicBezTo>
                        <a:cubicBezTo>
                          <a:pt x="255" y="393"/>
                          <a:pt x="254" y="392"/>
                          <a:pt x="254" y="389"/>
                        </a:cubicBezTo>
                        <a:cubicBezTo>
                          <a:pt x="254" y="388"/>
                          <a:pt x="254" y="388"/>
                          <a:pt x="254" y="388"/>
                        </a:cubicBezTo>
                        <a:cubicBezTo>
                          <a:pt x="254" y="377"/>
                          <a:pt x="254" y="377"/>
                          <a:pt x="254" y="377"/>
                        </a:cubicBezTo>
                        <a:cubicBezTo>
                          <a:pt x="254" y="38"/>
                          <a:pt x="254" y="38"/>
                          <a:pt x="254" y="38"/>
                        </a:cubicBezTo>
                        <a:cubicBezTo>
                          <a:pt x="254" y="23"/>
                          <a:pt x="254" y="23"/>
                          <a:pt x="254" y="23"/>
                        </a:cubicBezTo>
                        <a:cubicBezTo>
                          <a:pt x="254" y="20"/>
                          <a:pt x="255" y="19"/>
                          <a:pt x="258" y="19"/>
                        </a:cubicBezTo>
                        <a:cubicBezTo>
                          <a:pt x="468" y="19"/>
                          <a:pt x="468" y="19"/>
                          <a:pt x="468" y="19"/>
                        </a:cubicBezTo>
                        <a:cubicBezTo>
                          <a:pt x="470" y="19"/>
                          <a:pt x="471" y="20"/>
                          <a:pt x="471" y="23"/>
                        </a:cubicBezTo>
                        <a:lnTo>
                          <a:pt x="471" y="389"/>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6" name="Google Shape;226;p13"/>
                  <p:cNvSpPr/>
                  <p:nvPr/>
                </p:nvSpPr>
                <p:spPr>
                  <a:xfrm>
                    <a:off x="1941514" y="1720851"/>
                    <a:ext cx="19050" cy="358775"/>
                  </a:xfrm>
                  <a:custGeom>
                    <a:rect b="b" l="l" r="r" t="t"/>
                    <a:pathLst>
                      <a:path extrusionOk="0" h="360" w="19">
                        <a:moveTo>
                          <a:pt x="10" y="0"/>
                        </a:moveTo>
                        <a:cubicBezTo>
                          <a:pt x="5" y="0"/>
                          <a:pt x="0" y="4"/>
                          <a:pt x="0" y="10"/>
                        </a:cubicBezTo>
                        <a:cubicBezTo>
                          <a:pt x="0" y="350"/>
                          <a:pt x="0" y="350"/>
                          <a:pt x="0" y="350"/>
                        </a:cubicBezTo>
                        <a:cubicBezTo>
                          <a:pt x="0" y="355"/>
                          <a:pt x="5" y="360"/>
                          <a:pt x="10" y="360"/>
                        </a:cubicBezTo>
                        <a:cubicBezTo>
                          <a:pt x="15" y="360"/>
                          <a:pt x="19" y="355"/>
                          <a:pt x="19" y="350"/>
                        </a:cubicBezTo>
                        <a:cubicBezTo>
                          <a:pt x="19" y="10"/>
                          <a:pt x="19" y="10"/>
                          <a:pt x="19" y="10"/>
                        </a:cubicBezTo>
                        <a:cubicBezTo>
                          <a:pt x="19" y="4"/>
                          <a:pt x="15" y="0"/>
                          <a:pt x="1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7" name="Google Shape;227;p13"/>
                  <p:cNvSpPr/>
                  <p:nvPr/>
                </p:nvSpPr>
                <p:spPr>
                  <a:xfrm>
                    <a:off x="1420814" y="1720851"/>
                    <a:ext cx="19050" cy="358775"/>
                  </a:xfrm>
                  <a:custGeom>
                    <a:rect b="b" l="l" r="r" t="t"/>
                    <a:pathLst>
                      <a:path extrusionOk="0" h="360" w="19">
                        <a:moveTo>
                          <a:pt x="10" y="0"/>
                        </a:moveTo>
                        <a:cubicBezTo>
                          <a:pt x="5" y="0"/>
                          <a:pt x="0" y="4"/>
                          <a:pt x="0" y="10"/>
                        </a:cubicBezTo>
                        <a:cubicBezTo>
                          <a:pt x="0" y="350"/>
                          <a:pt x="0" y="350"/>
                          <a:pt x="0" y="350"/>
                        </a:cubicBezTo>
                        <a:cubicBezTo>
                          <a:pt x="0" y="355"/>
                          <a:pt x="5" y="360"/>
                          <a:pt x="10" y="360"/>
                        </a:cubicBezTo>
                        <a:cubicBezTo>
                          <a:pt x="15" y="360"/>
                          <a:pt x="19" y="355"/>
                          <a:pt x="19" y="350"/>
                        </a:cubicBezTo>
                        <a:cubicBezTo>
                          <a:pt x="19" y="10"/>
                          <a:pt x="19" y="10"/>
                          <a:pt x="19" y="10"/>
                        </a:cubicBezTo>
                        <a:cubicBezTo>
                          <a:pt x="19" y="4"/>
                          <a:pt x="15" y="0"/>
                          <a:pt x="1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8" name="Google Shape;228;p13"/>
                  <p:cNvSpPr/>
                  <p:nvPr/>
                </p:nvSpPr>
                <p:spPr>
                  <a:xfrm>
                    <a:off x="1485901" y="1812926"/>
                    <a:ext cx="174625" cy="19050"/>
                  </a:xfrm>
                  <a:custGeom>
                    <a:rect b="b" l="l" r="r" t="t"/>
                    <a:pathLst>
                      <a:path extrusionOk="0" h="19" w="176">
                        <a:moveTo>
                          <a:pt x="166" y="0"/>
                        </a:moveTo>
                        <a:cubicBezTo>
                          <a:pt x="9" y="0"/>
                          <a:pt x="9" y="0"/>
                          <a:pt x="9" y="0"/>
                        </a:cubicBezTo>
                        <a:cubicBezTo>
                          <a:pt x="4" y="0"/>
                          <a:pt x="0" y="4"/>
                          <a:pt x="0" y="9"/>
                        </a:cubicBezTo>
                        <a:cubicBezTo>
                          <a:pt x="0" y="15"/>
                          <a:pt x="4" y="19"/>
                          <a:pt x="9" y="19"/>
                        </a:cubicBezTo>
                        <a:cubicBezTo>
                          <a:pt x="166" y="19"/>
                          <a:pt x="166" y="19"/>
                          <a:pt x="166" y="19"/>
                        </a:cubicBezTo>
                        <a:cubicBezTo>
                          <a:pt x="172" y="19"/>
                          <a:pt x="176" y="15"/>
                          <a:pt x="176" y="9"/>
                        </a:cubicBezTo>
                        <a:cubicBezTo>
                          <a:pt x="176" y="4"/>
                          <a:pt x="172"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9" name="Google Shape;229;p13"/>
                  <p:cNvSpPr/>
                  <p:nvPr/>
                </p:nvSpPr>
                <p:spPr>
                  <a:xfrm>
                    <a:off x="1485901" y="1865313"/>
                    <a:ext cx="174625" cy="19050"/>
                  </a:xfrm>
                  <a:custGeom>
                    <a:rect b="b" l="l" r="r" t="t"/>
                    <a:pathLst>
                      <a:path extrusionOk="0" h="19" w="176">
                        <a:moveTo>
                          <a:pt x="166" y="0"/>
                        </a:moveTo>
                        <a:cubicBezTo>
                          <a:pt x="9" y="0"/>
                          <a:pt x="9" y="0"/>
                          <a:pt x="9" y="0"/>
                        </a:cubicBezTo>
                        <a:cubicBezTo>
                          <a:pt x="4" y="0"/>
                          <a:pt x="0" y="5"/>
                          <a:pt x="0" y="10"/>
                        </a:cubicBezTo>
                        <a:cubicBezTo>
                          <a:pt x="0" y="15"/>
                          <a:pt x="4" y="19"/>
                          <a:pt x="9" y="19"/>
                        </a:cubicBezTo>
                        <a:cubicBezTo>
                          <a:pt x="166" y="19"/>
                          <a:pt x="166" y="19"/>
                          <a:pt x="166" y="19"/>
                        </a:cubicBezTo>
                        <a:cubicBezTo>
                          <a:pt x="172" y="19"/>
                          <a:pt x="176" y="15"/>
                          <a:pt x="176" y="10"/>
                        </a:cubicBezTo>
                        <a:cubicBezTo>
                          <a:pt x="176" y="5"/>
                          <a:pt x="172"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0" name="Google Shape;230;p13"/>
                  <p:cNvSpPr/>
                  <p:nvPr/>
                </p:nvSpPr>
                <p:spPr>
                  <a:xfrm>
                    <a:off x="1485901" y="1760538"/>
                    <a:ext cx="174625" cy="19050"/>
                  </a:xfrm>
                  <a:custGeom>
                    <a:rect b="b" l="l" r="r" t="t"/>
                    <a:pathLst>
                      <a:path extrusionOk="0" h="18" w="176">
                        <a:moveTo>
                          <a:pt x="166" y="0"/>
                        </a:moveTo>
                        <a:cubicBezTo>
                          <a:pt x="9" y="0"/>
                          <a:pt x="9" y="0"/>
                          <a:pt x="9" y="0"/>
                        </a:cubicBezTo>
                        <a:cubicBezTo>
                          <a:pt x="4" y="0"/>
                          <a:pt x="0" y="4"/>
                          <a:pt x="0" y="9"/>
                        </a:cubicBezTo>
                        <a:cubicBezTo>
                          <a:pt x="0" y="14"/>
                          <a:pt x="4" y="18"/>
                          <a:pt x="9" y="18"/>
                        </a:cubicBezTo>
                        <a:cubicBezTo>
                          <a:pt x="166" y="18"/>
                          <a:pt x="166" y="18"/>
                          <a:pt x="166" y="18"/>
                        </a:cubicBezTo>
                        <a:cubicBezTo>
                          <a:pt x="172" y="18"/>
                          <a:pt x="176" y="14"/>
                          <a:pt x="176" y="9"/>
                        </a:cubicBezTo>
                        <a:cubicBezTo>
                          <a:pt x="176" y="4"/>
                          <a:pt x="172"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1" name="Google Shape;231;p13"/>
                  <p:cNvSpPr/>
                  <p:nvPr/>
                </p:nvSpPr>
                <p:spPr>
                  <a:xfrm>
                    <a:off x="1485901" y="1917701"/>
                    <a:ext cx="174625" cy="19050"/>
                  </a:xfrm>
                  <a:custGeom>
                    <a:rect b="b" l="l" r="r" t="t"/>
                    <a:pathLst>
                      <a:path extrusionOk="0" h="19" w="176">
                        <a:moveTo>
                          <a:pt x="166" y="0"/>
                        </a:moveTo>
                        <a:cubicBezTo>
                          <a:pt x="9" y="0"/>
                          <a:pt x="9" y="0"/>
                          <a:pt x="9" y="0"/>
                        </a:cubicBezTo>
                        <a:cubicBezTo>
                          <a:pt x="4" y="0"/>
                          <a:pt x="0" y="4"/>
                          <a:pt x="0" y="9"/>
                        </a:cubicBezTo>
                        <a:cubicBezTo>
                          <a:pt x="0" y="14"/>
                          <a:pt x="4" y="19"/>
                          <a:pt x="9" y="19"/>
                        </a:cubicBezTo>
                        <a:cubicBezTo>
                          <a:pt x="166" y="19"/>
                          <a:pt x="166" y="19"/>
                          <a:pt x="166" y="19"/>
                        </a:cubicBezTo>
                        <a:cubicBezTo>
                          <a:pt x="172" y="19"/>
                          <a:pt x="176" y="14"/>
                          <a:pt x="176" y="9"/>
                        </a:cubicBezTo>
                        <a:cubicBezTo>
                          <a:pt x="176" y="4"/>
                          <a:pt x="172"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2" name="Google Shape;232;p13"/>
                  <p:cNvSpPr/>
                  <p:nvPr/>
                </p:nvSpPr>
                <p:spPr>
                  <a:xfrm>
                    <a:off x="1485901" y="1968501"/>
                    <a:ext cx="174625" cy="19050"/>
                  </a:xfrm>
                  <a:custGeom>
                    <a:rect b="b" l="l" r="r" t="t"/>
                    <a:pathLst>
                      <a:path extrusionOk="0" h="19" w="176">
                        <a:moveTo>
                          <a:pt x="166" y="0"/>
                        </a:moveTo>
                        <a:cubicBezTo>
                          <a:pt x="9" y="0"/>
                          <a:pt x="9" y="0"/>
                          <a:pt x="9" y="0"/>
                        </a:cubicBezTo>
                        <a:cubicBezTo>
                          <a:pt x="4" y="0"/>
                          <a:pt x="0" y="4"/>
                          <a:pt x="0" y="10"/>
                        </a:cubicBezTo>
                        <a:cubicBezTo>
                          <a:pt x="0" y="15"/>
                          <a:pt x="4" y="19"/>
                          <a:pt x="9" y="19"/>
                        </a:cubicBezTo>
                        <a:cubicBezTo>
                          <a:pt x="166" y="19"/>
                          <a:pt x="166" y="19"/>
                          <a:pt x="166" y="19"/>
                        </a:cubicBezTo>
                        <a:cubicBezTo>
                          <a:pt x="172" y="19"/>
                          <a:pt x="176" y="15"/>
                          <a:pt x="176" y="10"/>
                        </a:cubicBezTo>
                        <a:cubicBezTo>
                          <a:pt x="176" y="4"/>
                          <a:pt x="172"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3" name="Google Shape;233;p13"/>
                  <p:cNvSpPr/>
                  <p:nvPr/>
                </p:nvSpPr>
                <p:spPr>
                  <a:xfrm>
                    <a:off x="1485901" y="2022476"/>
                    <a:ext cx="174625" cy="17463"/>
                  </a:xfrm>
                  <a:custGeom>
                    <a:rect b="b" l="l" r="r" t="t"/>
                    <a:pathLst>
                      <a:path extrusionOk="0" h="18" w="176">
                        <a:moveTo>
                          <a:pt x="166" y="0"/>
                        </a:moveTo>
                        <a:cubicBezTo>
                          <a:pt x="9" y="0"/>
                          <a:pt x="9" y="0"/>
                          <a:pt x="9" y="0"/>
                        </a:cubicBezTo>
                        <a:cubicBezTo>
                          <a:pt x="4" y="0"/>
                          <a:pt x="0" y="4"/>
                          <a:pt x="0" y="9"/>
                        </a:cubicBezTo>
                        <a:cubicBezTo>
                          <a:pt x="0" y="14"/>
                          <a:pt x="4" y="18"/>
                          <a:pt x="9" y="18"/>
                        </a:cubicBezTo>
                        <a:cubicBezTo>
                          <a:pt x="166" y="18"/>
                          <a:pt x="166" y="18"/>
                          <a:pt x="166" y="18"/>
                        </a:cubicBezTo>
                        <a:cubicBezTo>
                          <a:pt x="172" y="18"/>
                          <a:pt x="176" y="14"/>
                          <a:pt x="176" y="9"/>
                        </a:cubicBezTo>
                        <a:cubicBezTo>
                          <a:pt x="176" y="4"/>
                          <a:pt x="172"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4" name="Google Shape;234;p13"/>
                  <p:cNvSpPr/>
                  <p:nvPr/>
                </p:nvSpPr>
                <p:spPr>
                  <a:xfrm>
                    <a:off x="1720851" y="1812926"/>
                    <a:ext cx="174625" cy="19050"/>
                  </a:xfrm>
                  <a:custGeom>
                    <a:rect b="b" l="l" r="r" t="t"/>
                    <a:pathLst>
                      <a:path extrusionOk="0" h="19" w="176">
                        <a:moveTo>
                          <a:pt x="166" y="0"/>
                        </a:moveTo>
                        <a:cubicBezTo>
                          <a:pt x="9" y="0"/>
                          <a:pt x="9" y="0"/>
                          <a:pt x="9" y="0"/>
                        </a:cubicBezTo>
                        <a:cubicBezTo>
                          <a:pt x="4" y="0"/>
                          <a:pt x="0" y="4"/>
                          <a:pt x="0" y="9"/>
                        </a:cubicBezTo>
                        <a:cubicBezTo>
                          <a:pt x="0" y="15"/>
                          <a:pt x="4" y="19"/>
                          <a:pt x="9" y="19"/>
                        </a:cubicBezTo>
                        <a:cubicBezTo>
                          <a:pt x="166" y="19"/>
                          <a:pt x="166" y="19"/>
                          <a:pt x="166" y="19"/>
                        </a:cubicBezTo>
                        <a:cubicBezTo>
                          <a:pt x="171" y="19"/>
                          <a:pt x="176" y="15"/>
                          <a:pt x="176" y="9"/>
                        </a:cubicBezTo>
                        <a:cubicBezTo>
                          <a:pt x="176" y="4"/>
                          <a:pt x="171"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5" name="Google Shape;235;p13"/>
                  <p:cNvSpPr/>
                  <p:nvPr/>
                </p:nvSpPr>
                <p:spPr>
                  <a:xfrm>
                    <a:off x="1720851" y="1865313"/>
                    <a:ext cx="174625" cy="19050"/>
                  </a:xfrm>
                  <a:custGeom>
                    <a:rect b="b" l="l" r="r" t="t"/>
                    <a:pathLst>
                      <a:path extrusionOk="0" h="19" w="176">
                        <a:moveTo>
                          <a:pt x="166" y="0"/>
                        </a:moveTo>
                        <a:cubicBezTo>
                          <a:pt x="9" y="0"/>
                          <a:pt x="9" y="0"/>
                          <a:pt x="9" y="0"/>
                        </a:cubicBezTo>
                        <a:cubicBezTo>
                          <a:pt x="4" y="0"/>
                          <a:pt x="0" y="5"/>
                          <a:pt x="0" y="10"/>
                        </a:cubicBezTo>
                        <a:cubicBezTo>
                          <a:pt x="0" y="15"/>
                          <a:pt x="4" y="19"/>
                          <a:pt x="9" y="19"/>
                        </a:cubicBezTo>
                        <a:cubicBezTo>
                          <a:pt x="166" y="19"/>
                          <a:pt x="166" y="19"/>
                          <a:pt x="166" y="19"/>
                        </a:cubicBezTo>
                        <a:cubicBezTo>
                          <a:pt x="171" y="19"/>
                          <a:pt x="176" y="15"/>
                          <a:pt x="176" y="10"/>
                        </a:cubicBezTo>
                        <a:cubicBezTo>
                          <a:pt x="176" y="5"/>
                          <a:pt x="171"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6" name="Google Shape;236;p13"/>
                  <p:cNvSpPr/>
                  <p:nvPr/>
                </p:nvSpPr>
                <p:spPr>
                  <a:xfrm>
                    <a:off x="1720851" y="1760538"/>
                    <a:ext cx="174625" cy="19050"/>
                  </a:xfrm>
                  <a:custGeom>
                    <a:rect b="b" l="l" r="r" t="t"/>
                    <a:pathLst>
                      <a:path extrusionOk="0" h="18" w="176">
                        <a:moveTo>
                          <a:pt x="166" y="0"/>
                        </a:moveTo>
                        <a:cubicBezTo>
                          <a:pt x="9" y="0"/>
                          <a:pt x="9" y="0"/>
                          <a:pt x="9" y="0"/>
                        </a:cubicBezTo>
                        <a:cubicBezTo>
                          <a:pt x="4" y="0"/>
                          <a:pt x="0" y="4"/>
                          <a:pt x="0" y="9"/>
                        </a:cubicBezTo>
                        <a:cubicBezTo>
                          <a:pt x="0" y="14"/>
                          <a:pt x="4" y="18"/>
                          <a:pt x="9" y="18"/>
                        </a:cubicBezTo>
                        <a:cubicBezTo>
                          <a:pt x="166" y="18"/>
                          <a:pt x="166" y="18"/>
                          <a:pt x="166" y="18"/>
                        </a:cubicBezTo>
                        <a:cubicBezTo>
                          <a:pt x="171" y="18"/>
                          <a:pt x="176" y="14"/>
                          <a:pt x="176" y="9"/>
                        </a:cubicBezTo>
                        <a:cubicBezTo>
                          <a:pt x="176" y="4"/>
                          <a:pt x="171"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7" name="Google Shape;237;p13"/>
                  <p:cNvSpPr/>
                  <p:nvPr/>
                </p:nvSpPr>
                <p:spPr>
                  <a:xfrm>
                    <a:off x="1720851" y="1917701"/>
                    <a:ext cx="174625" cy="19050"/>
                  </a:xfrm>
                  <a:custGeom>
                    <a:rect b="b" l="l" r="r" t="t"/>
                    <a:pathLst>
                      <a:path extrusionOk="0" h="19" w="176">
                        <a:moveTo>
                          <a:pt x="166" y="0"/>
                        </a:moveTo>
                        <a:cubicBezTo>
                          <a:pt x="9" y="0"/>
                          <a:pt x="9" y="0"/>
                          <a:pt x="9" y="0"/>
                        </a:cubicBezTo>
                        <a:cubicBezTo>
                          <a:pt x="4" y="0"/>
                          <a:pt x="0" y="4"/>
                          <a:pt x="0" y="9"/>
                        </a:cubicBezTo>
                        <a:cubicBezTo>
                          <a:pt x="0" y="14"/>
                          <a:pt x="4" y="19"/>
                          <a:pt x="9" y="19"/>
                        </a:cubicBezTo>
                        <a:cubicBezTo>
                          <a:pt x="166" y="19"/>
                          <a:pt x="166" y="19"/>
                          <a:pt x="166" y="19"/>
                        </a:cubicBezTo>
                        <a:cubicBezTo>
                          <a:pt x="171" y="19"/>
                          <a:pt x="176" y="14"/>
                          <a:pt x="176" y="9"/>
                        </a:cubicBezTo>
                        <a:cubicBezTo>
                          <a:pt x="176" y="4"/>
                          <a:pt x="171"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8" name="Google Shape;238;p13"/>
                  <p:cNvSpPr/>
                  <p:nvPr/>
                </p:nvSpPr>
                <p:spPr>
                  <a:xfrm>
                    <a:off x="1720851" y="1968501"/>
                    <a:ext cx="174625" cy="19050"/>
                  </a:xfrm>
                  <a:custGeom>
                    <a:rect b="b" l="l" r="r" t="t"/>
                    <a:pathLst>
                      <a:path extrusionOk="0" h="19" w="176">
                        <a:moveTo>
                          <a:pt x="166" y="0"/>
                        </a:moveTo>
                        <a:cubicBezTo>
                          <a:pt x="9" y="0"/>
                          <a:pt x="9" y="0"/>
                          <a:pt x="9" y="0"/>
                        </a:cubicBezTo>
                        <a:cubicBezTo>
                          <a:pt x="4" y="0"/>
                          <a:pt x="0" y="4"/>
                          <a:pt x="0" y="10"/>
                        </a:cubicBezTo>
                        <a:cubicBezTo>
                          <a:pt x="0" y="15"/>
                          <a:pt x="4" y="19"/>
                          <a:pt x="9" y="19"/>
                        </a:cubicBezTo>
                        <a:cubicBezTo>
                          <a:pt x="166" y="19"/>
                          <a:pt x="166" y="19"/>
                          <a:pt x="166" y="19"/>
                        </a:cubicBezTo>
                        <a:cubicBezTo>
                          <a:pt x="171" y="19"/>
                          <a:pt x="176" y="15"/>
                          <a:pt x="176" y="10"/>
                        </a:cubicBezTo>
                        <a:cubicBezTo>
                          <a:pt x="176" y="4"/>
                          <a:pt x="171"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9" name="Google Shape;239;p13"/>
                  <p:cNvSpPr/>
                  <p:nvPr/>
                </p:nvSpPr>
                <p:spPr>
                  <a:xfrm>
                    <a:off x="1720851" y="2022476"/>
                    <a:ext cx="174625" cy="17463"/>
                  </a:xfrm>
                  <a:custGeom>
                    <a:rect b="b" l="l" r="r" t="t"/>
                    <a:pathLst>
                      <a:path extrusionOk="0" h="18" w="176">
                        <a:moveTo>
                          <a:pt x="166" y="0"/>
                        </a:moveTo>
                        <a:cubicBezTo>
                          <a:pt x="9" y="0"/>
                          <a:pt x="9" y="0"/>
                          <a:pt x="9" y="0"/>
                        </a:cubicBezTo>
                        <a:cubicBezTo>
                          <a:pt x="4" y="0"/>
                          <a:pt x="0" y="4"/>
                          <a:pt x="0" y="9"/>
                        </a:cubicBezTo>
                        <a:cubicBezTo>
                          <a:pt x="0" y="14"/>
                          <a:pt x="4" y="18"/>
                          <a:pt x="9" y="18"/>
                        </a:cubicBezTo>
                        <a:cubicBezTo>
                          <a:pt x="166" y="18"/>
                          <a:pt x="166" y="18"/>
                          <a:pt x="166" y="18"/>
                        </a:cubicBezTo>
                        <a:cubicBezTo>
                          <a:pt x="171" y="18"/>
                          <a:pt x="176" y="14"/>
                          <a:pt x="176" y="9"/>
                        </a:cubicBezTo>
                        <a:cubicBezTo>
                          <a:pt x="176" y="4"/>
                          <a:pt x="171" y="0"/>
                          <a:pt x="16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40" name="Google Shape;240;p13"/>
                <p:cNvGrpSpPr/>
                <p:nvPr/>
              </p:nvGrpSpPr>
              <p:grpSpPr>
                <a:xfrm>
                  <a:off x="2585417" y="2756177"/>
                  <a:ext cx="552450" cy="422275"/>
                  <a:chOff x="2333626" y="1682751"/>
                  <a:chExt cx="552450" cy="422275"/>
                </a:xfrm>
              </p:grpSpPr>
              <p:sp>
                <p:nvSpPr>
                  <p:cNvPr id="241" name="Google Shape;241;p13"/>
                  <p:cNvSpPr/>
                  <p:nvPr/>
                </p:nvSpPr>
                <p:spPr>
                  <a:xfrm>
                    <a:off x="2333626" y="1812926"/>
                    <a:ext cx="552450" cy="292100"/>
                  </a:xfrm>
                  <a:custGeom>
                    <a:rect b="b" l="l" r="r" t="t"/>
                    <a:pathLst>
                      <a:path extrusionOk="0" h="294" w="555">
                        <a:moveTo>
                          <a:pt x="546" y="0"/>
                        </a:moveTo>
                        <a:cubicBezTo>
                          <a:pt x="541" y="0"/>
                          <a:pt x="537" y="4"/>
                          <a:pt x="537" y="9"/>
                        </a:cubicBezTo>
                        <a:cubicBezTo>
                          <a:pt x="537" y="271"/>
                          <a:pt x="537" y="271"/>
                          <a:pt x="537" y="271"/>
                        </a:cubicBezTo>
                        <a:cubicBezTo>
                          <a:pt x="537" y="273"/>
                          <a:pt x="535" y="275"/>
                          <a:pt x="533" y="275"/>
                        </a:cubicBezTo>
                        <a:cubicBezTo>
                          <a:pt x="22" y="275"/>
                          <a:pt x="22" y="275"/>
                          <a:pt x="22" y="275"/>
                        </a:cubicBezTo>
                        <a:cubicBezTo>
                          <a:pt x="20" y="275"/>
                          <a:pt x="18" y="273"/>
                          <a:pt x="18" y="271"/>
                        </a:cubicBezTo>
                        <a:cubicBezTo>
                          <a:pt x="18" y="9"/>
                          <a:pt x="18" y="9"/>
                          <a:pt x="18" y="9"/>
                        </a:cubicBezTo>
                        <a:cubicBezTo>
                          <a:pt x="18" y="4"/>
                          <a:pt x="14" y="0"/>
                          <a:pt x="9" y="0"/>
                        </a:cubicBezTo>
                        <a:cubicBezTo>
                          <a:pt x="4" y="0"/>
                          <a:pt x="0" y="4"/>
                          <a:pt x="0" y="9"/>
                        </a:cubicBezTo>
                        <a:cubicBezTo>
                          <a:pt x="0" y="271"/>
                          <a:pt x="0" y="271"/>
                          <a:pt x="0" y="271"/>
                        </a:cubicBezTo>
                        <a:cubicBezTo>
                          <a:pt x="0" y="284"/>
                          <a:pt x="10" y="294"/>
                          <a:pt x="22" y="294"/>
                        </a:cubicBezTo>
                        <a:cubicBezTo>
                          <a:pt x="533" y="294"/>
                          <a:pt x="533" y="294"/>
                          <a:pt x="533" y="294"/>
                        </a:cubicBezTo>
                        <a:cubicBezTo>
                          <a:pt x="545" y="294"/>
                          <a:pt x="555" y="284"/>
                          <a:pt x="555" y="271"/>
                        </a:cubicBezTo>
                        <a:cubicBezTo>
                          <a:pt x="555" y="9"/>
                          <a:pt x="555" y="9"/>
                          <a:pt x="555" y="9"/>
                        </a:cubicBezTo>
                        <a:cubicBezTo>
                          <a:pt x="555" y="4"/>
                          <a:pt x="551" y="0"/>
                          <a:pt x="54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2" name="Google Shape;242;p13"/>
                  <p:cNvSpPr/>
                  <p:nvPr/>
                </p:nvSpPr>
                <p:spPr>
                  <a:xfrm>
                    <a:off x="2333626" y="1682751"/>
                    <a:ext cx="552450" cy="109538"/>
                  </a:xfrm>
                  <a:custGeom>
                    <a:rect b="b" l="l" r="r" t="t"/>
                    <a:pathLst>
                      <a:path extrusionOk="0" h="110" w="555">
                        <a:moveTo>
                          <a:pt x="533" y="0"/>
                        </a:moveTo>
                        <a:cubicBezTo>
                          <a:pt x="22" y="0"/>
                          <a:pt x="22" y="0"/>
                          <a:pt x="22" y="0"/>
                        </a:cubicBezTo>
                        <a:cubicBezTo>
                          <a:pt x="10" y="0"/>
                          <a:pt x="0" y="10"/>
                          <a:pt x="0" y="22"/>
                        </a:cubicBezTo>
                        <a:cubicBezTo>
                          <a:pt x="0" y="101"/>
                          <a:pt x="0" y="101"/>
                          <a:pt x="0" y="101"/>
                        </a:cubicBezTo>
                        <a:cubicBezTo>
                          <a:pt x="0" y="106"/>
                          <a:pt x="4" y="110"/>
                          <a:pt x="9" y="110"/>
                        </a:cubicBezTo>
                        <a:cubicBezTo>
                          <a:pt x="546" y="110"/>
                          <a:pt x="546" y="110"/>
                          <a:pt x="546" y="110"/>
                        </a:cubicBezTo>
                        <a:cubicBezTo>
                          <a:pt x="551" y="110"/>
                          <a:pt x="555" y="106"/>
                          <a:pt x="555" y="101"/>
                        </a:cubicBezTo>
                        <a:cubicBezTo>
                          <a:pt x="555" y="22"/>
                          <a:pt x="555" y="22"/>
                          <a:pt x="555" y="22"/>
                        </a:cubicBezTo>
                        <a:cubicBezTo>
                          <a:pt x="555" y="10"/>
                          <a:pt x="545" y="0"/>
                          <a:pt x="533" y="0"/>
                        </a:cubicBezTo>
                        <a:close/>
                        <a:moveTo>
                          <a:pt x="537" y="92"/>
                        </a:moveTo>
                        <a:cubicBezTo>
                          <a:pt x="18" y="92"/>
                          <a:pt x="18" y="92"/>
                          <a:pt x="18" y="92"/>
                        </a:cubicBezTo>
                        <a:cubicBezTo>
                          <a:pt x="18" y="22"/>
                          <a:pt x="18" y="22"/>
                          <a:pt x="18" y="22"/>
                        </a:cubicBezTo>
                        <a:cubicBezTo>
                          <a:pt x="18" y="20"/>
                          <a:pt x="20" y="19"/>
                          <a:pt x="22" y="19"/>
                        </a:cubicBezTo>
                        <a:cubicBezTo>
                          <a:pt x="533" y="19"/>
                          <a:pt x="533" y="19"/>
                          <a:pt x="533" y="19"/>
                        </a:cubicBezTo>
                        <a:cubicBezTo>
                          <a:pt x="535" y="19"/>
                          <a:pt x="537" y="20"/>
                          <a:pt x="537" y="22"/>
                        </a:cubicBezTo>
                        <a:lnTo>
                          <a:pt x="537" y="9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3" name="Google Shape;243;p13"/>
                  <p:cNvSpPr/>
                  <p:nvPr/>
                </p:nvSpPr>
                <p:spPr>
                  <a:xfrm>
                    <a:off x="2386014" y="1825626"/>
                    <a:ext cx="187325" cy="227013"/>
                  </a:xfrm>
                  <a:custGeom>
                    <a:rect b="b" l="l" r="r" t="t"/>
                    <a:pathLst>
                      <a:path extrusionOk="0" h="228" w="189">
                        <a:moveTo>
                          <a:pt x="180" y="228"/>
                        </a:moveTo>
                        <a:cubicBezTo>
                          <a:pt x="185" y="228"/>
                          <a:pt x="189" y="224"/>
                          <a:pt x="189" y="219"/>
                        </a:cubicBezTo>
                        <a:cubicBezTo>
                          <a:pt x="189" y="9"/>
                          <a:pt x="189" y="9"/>
                          <a:pt x="189" y="9"/>
                        </a:cubicBezTo>
                        <a:cubicBezTo>
                          <a:pt x="189" y="4"/>
                          <a:pt x="185" y="0"/>
                          <a:pt x="180" y="0"/>
                        </a:cubicBezTo>
                        <a:cubicBezTo>
                          <a:pt x="9" y="0"/>
                          <a:pt x="9" y="0"/>
                          <a:pt x="9" y="0"/>
                        </a:cubicBezTo>
                        <a:cubicBezTo>
                          <a:pt x="4" y="0"/>
                          <a:pt x="0" y="4"/>
                          <a:pt x="0" y="9"/>
                        </a:cubicBezTo>
                        <a:cubicBezTo>
                          <a:pt x="0" y="219"/>
                          <a:pt x="0" y="219"/>
                          <a:pt x="0" y="219"/>
                        </a:cubicBezTo>
                        <a:cubicBezTo>
                          <a:pt x="0" y="224"/>
                          <a:pt x="4" y="228"/>
                          <a:pt x="9" y="228"/>
                        </a:cubicBezTo>
                        <a:lnTo>
                          <a:pt x="180" y="228"/>
                        </a:lnTo>
                        <a:close/>
                        <a:moveTo>
                          <a:pt x="19" y="19"/>
                        </a:moveTo>
                        <a:cubicBezTo>
                          <a:pt x="170" y="19"/>
                          <a:pt x="170" y="19"/>
                          <a:pt x="170" y="19"/>
                        </a:cubicBezTo>
                        <a:cubicBezTo>
                          <a:pt x="170" y="210"/>
                          <a:pt x="170" y="210"/>
                          <a:pt x="170" y="210"/>
                        </a:cubicBezTo>
                        <a:cubicBezTo>
                          <a:pt x="19" y="210"/>
                          <a:pt x="19" y="210"/>
                          <a:pt x="19" y="210"/>
                        </a:cubicBezTo>
                        <a:lnTo>
                          <a:pt x="19" y="19"/>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4" name="Google Shape;244;p13"/>
                  <p:cNvSpPr/>
                  <p:nvPr/>
                </p:nvSpPr>
                <p:spPr>
                  <a:xfrm>
                    <a:off x="2620964" y="1865313"/>
                    <a:ext cx="214313" cy="19050"/>
                  </a:xfrm>
                  <a:custGeom>
                    <a:rect b="b" l="l" r="r" t="t"/>
                    <a:pathLst>
                      <a:path extrusionOk="0" h="19" w="215">
                        <a:moveTo>
                          <a:pt x="9" y="19"/>
                        </a:moveTo>
                        <a:cubicBezTo>
                          <a:pt x="206" y="19"/>
                          <a:pt x="206" y="19"/>
                          <a:pt x="206" y="19"/>
                        </a:cubicBezTo>
                        <a:cubicBezTo>
                          <a:pt x="211" y="19"/>
                          <a:pt x="215" y="15"/>
                          <a:pt x="215" y="10"/>
                        </a:cubicBezTo>
                        <a:cubicBezTo>
                          <a:pt x="215" y="5"/>
                          <a:pt x="211" y="0"/>
                          <a:pt x="206" y="0"/>
                        </a:cubicBezTo>
                        <a:cubicBezTo>
                          <a:pt x="9" y="0"/>
                          <a:pt x="9" y="0"/>
                          <a:pt x="9" y="0"/>
                        </a:cubicBezTo>
                        <a:cubicBezTo>
                          <a:pt x="4" y="0"/>
                          <a:pt x="0" y="5"/>
                          <a:pt x="0" y="10"/>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5" name="Google Shape;245;p13"/>
                  <p:cNvSpPr/>
                  <p:nvPr/>
                </p:nvSpPr>
                <p:spPr>
                  <a:xfrm>
                    <a:off x="2620964" y="1930401"/>
                    <a:ext cx="214313" cy="19050"/>
                  </a:xfrm>
                  <a:custGeom>
                    <a:rect b="b" l="l" r="r" t="t"/>
                    <a:pathLst>
                      <a:path extrusionOk="0" h="19" w="215">
                        <a:moveTo>
                          <a:pt x="9" y="19"/>
                        </a:moveTo>
                        <a:cubicBezTo>
                          <a:pt x="206" y="19"/>
                          <a:pt x="206" y="19"/>
                          <a:pt x="206" y="19"/>
                        </a:cubicBezTo>
                        <a:cubicBezTo>
                          <a:pt x="211" y="19"/>
                          <a:pt x="215" y="14"/>
                          <a:pt x="215" y="9"/>
                        </a:cubicBezTo>
                        <a:cubicBezTo>
                          <a:pt x="215" y="4"/>
                          <a:pt x="211" y="0"/>
                          <a:pt x="206" y="0"/>
                        </a:cubicBezTo>
                        <a:cubicBezTo>
                          <a:pt x="9" y="0"/>
                          <a:pt x="9" y="0"/>
                          <a:pt x="9" y="0"/>
                        </a:cubicBezTo>
                        <a:cubicBezTo>
                          <a:pt x="4" y="0"/>
                          <a:pt x="0" y="4"/>
                          <a:pt x="0" y="9"/>
                        </a:cubicBezTo>
                        <a:cubicBezTo>
                          <a:pt x="0" y="14"/>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6" name="Google Shape;246;p13"/>
                  <p:cNvSpPr/>
                  <p:nvPr/>
                </p:nvSpPr>
                <p:spPr>
                  <a:xfrm>
                    <a:off x="2620964" y="1995488"/>
                    <a:ext cx="214313" cy="19050"/>
                  </a:xfrm>
                  <a:custGeom>
                    <a:rect b="b" l="l" r="r" t="t"/>
                    <a:pathLst>
                      <a:path extrusionOk="0" h="19" w="215">
                        <a:moveTo>
                          <a:pt x="9" y="19"/>
                        </a:moveTo>
                        <a:cubicBezTo>
                          <a:pt x="206" y="19"/>
                          <a:pt x="206" y="19"/>
                          <a:pt x="206" y="19"/>
                        </a:cubicBezTo>
                        <a:cubicBezTo>
                          <a:pt x="211" y="19"/>
                          <a:pt x="215" y="15"/>
                          <a:pt x="215" y="10"/>
                        </a:cubicBezTo>
                        <a:cubicBezTo>
                          <a:pt x="215" y="5"/>
                          <a:pt x="211" y="0"/>
                          <a:pt x="206" y="0"/>
                        </a:cubicBezTo>
                        <a:cubicBezTo>
                          <a:pt x="9" y="0"/>
                          <a:pt x="9" y="0"/>
                          <a:pt x="9" y="0"/>
                        </a:cubicBezTo>
                        <a:cubicBezTo>
                          <a:pt x="4" y="0"/>
                          <a:pt x="0" y="5"/>
                          <a:pt x="0" y="10"/>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7" name="Google Shape;247;p13"/>
                  <p:cNvSpPr/>
                  <p:nvPr/>
                </p:nvSpPr>
                <p:spPr>
                  <a:xfrm>
                    <a:off x="2365376" y="1716088"/>
                    <a:ext cx="46038" cy="44450"/>
                  </a:xfrm>
                  <a:prstGeom prst="ellipse">
                    <a:avLst/>
                  </a:pr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8" name="Google Shape;248;p13"/>
                  <p:cNvSpPr/>
                  <p:nvPr/>
                </p:nvSpPr>
                <p:spPr>
                  <a:xfrm>
                    <a:off x="2419351" y="1716088"/>
                    <a:ext cx="44450" cy="44450"/>
                  </a:xfrm>
                  <a:prstGeom prst="ellipse">
                    <a:avLst/>
                  </a:pr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9" name="Google Shape;249;p13"/>
                  <p:cNvSpPr/>
                  <p:nvPr/>
                </p:nvSpPr>
                <p:spPr>
                  <a:xfrm>
                    <a:off x="2470151" y="1716088"/>
                    <a:ext cx="44450" cy="44450"/>
                  </a:xfrm>
                  <a:prstGeom prst="ellipse">
                    <a:avLst/>
                  </a:pr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0" name="Google Shape;250;p13"/>
                <p:cNvGrpSpPr/>
                <p:nvPr/>
              </p:nvGrpSpPr>
              <p:grpSpPr>
                <a:xfrm>
                  <a:off x="3355355" y="2756177"/>
                  <a:ext cx="449263" cy="422275"/>
                  <a:chOff x="3103564" y="1682751"/>
                  <a:chExt cx="449263" cy="422275"/>
                </a:xfrm>
              </p:grpSpPr>
              <p:sp>
                <p:nvSpPr>
                  <p:cNvPr id="251" name="Google Shape;251;p13"/>
                  <p:cNvSpPr/>
                  <p:nvPr/>
                </p:nvSpPr>
                <p:spPr>
                  <a:xfrm>
                    <a:off x="3103564" y="1825626"/>
                    <a:ext cx="449263" cy="279400"/>
                  </a:xfrm>
                  <a:custGeom>
                    <a:rect b="b" l="l" r="r" t="t"/>
                    <a:pathLst>
                      <a:path extrusionOk="0" h="281" w="451">
                        <a:moveTo>
                          <a:pt x="441" y="0"/>
                        </a:moveTo>
                        <a:cubicBezTo>
                          <a:pt x="436" y="0"/>
                          <a:pt x="432" y="4"/>
                          <a:pt x="432" y="9"/>
                        </a:cubicBezTo>
                        <a:cubicBezTo>
                          <a:pt x="432" y="258"/>
                          <a:pt x="432" y="258"/>
                          <a:pt x="432" y="258"/>
                        </a:cubicBezTo>
                        <a:cubicBezTo>
                          <a:pt x="432" y="260"/>
                          <a:pt x="430" y="262"/>
                          <a:pt x="428" y="262"/>
                        </a:cubicBezTo>
                        <a:cubicBezTo>
                          <a:pt x="22" y="262"/>
                          <a:pt x="22" y="262"/>
                          <a:pt x="22" y="262"/>
                        </a:cubicBezTo>
                        <a:cubicBezTo>
                          <a:pt x="20" y="262"/>
                          <a:pt x="18" y="260"/>
                          <a:pt x="18" y="258"/>
                        </a:cubicBezTo>
                        <a:cubicBezTo>
                          <a:pt x="18" y="9"/>
                          <a:pt x="18" y="9"/>
                          <a:pt x="18" y="9"/>
                        </a:cubicBezTo>
                        <a:cubicBezTo>
                          <a:pt x="18" y="4"/>
                          <a:pt x="14" y="0"/>
                          <a:pt x="9" y="0"/>
                        </a:cubicBezTo>
                        <a:cubicBezTo>
                          <a:pt x="4" y="0"/>
                          <a:pt x="0" y="4"/>
                          <a:pt x="0" y="9"/>
                        </a:cubicBezTo>
                        <a:cubicBezTo>
                          <a:pt x="0" y="258"/>
                          <a:pt x="0" y="258"/>
                          <a:pt x="0" y="258"/>
                        </a:cubicBezTo>
                        <a:cubicBezTo>
                          <a:pt x="0" y="271"/>
                          <a:pt x="10" y="281"/>
                          <a:pt x="22" y="281"/>
                        </a:cubicBezTo>
                        <a:cubicBezTo>
                          <a:pt x="428" y="281"/>
                          <a:pt x="428" y="281"/>
                          <a:pt x="428" y="281"/>
                        </a:cubicBezTo>
                        <a:cubicBezTo>
                          <a:pt x="441" y="281"/>
                          <a:pt x="451" y="271"/>
                          <a:pt x="451" y="258"/>
                        </a:cubicBezTo>
                        <a:cubicBezTo>
                          <a:pt x="451" y="9"/>
                          <a:pt x="451" y="9"/>
                          <a:pt x="451" y="9"/>
                        </a:cubicBezTo>
                        <a:cubicBezTo>
                          <a:pt x="451" y="4"/>
                          <a:pt x="446" y="0"/>
                          <a:pt x="441"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2" name="Google Shape;252;p13"/>
                  <p:cNvSpPr/>
                  <p:nvPr/>
                </p:nvSpPr>
                <p:spPr>
                  <a:xfrm>
                    <a:off x="3155951" y="1838326"/>
                    <a:ext cx="342900" cy="214313"/>
                  </a:xfrm>
                  <a:custGeom>
                    <a:rect b="b" l="l" r="r" t="t"/>
                    <a:pathLst>
                      <a:path extrusionOk="0" h="215" w="346">
                        <a:moveTo>
                          <a:pt x="9" y="144"/>
                        </a:moveTo>
                        <a:cubicBezTo>
                          <a:pt x="4" y="144"/>
                          <a:pt x="0" y="148"/>
                          <a:pt x="0" y="154"/>
                        </a:cubicBezTo>
                        <a:cubicBezTo>
                          <a:pt x="0" y="159"/>
                          <a:pt x="4" y="163"/>
                          <a:pt x="9" y="163"/>
                        </a:cubicBezTo>
                        <a:cubicBezTo>
                          <a:pt x="26" y="163"/>
                          <a:pt x="26" y="163"/>
                          <a:pt x="26" y="163"/>
                        </a:cubicBezTo>
                        <a:cubicBezTo>
                          <a:pt x="26" y="206"/>
                          <a:pt x="26" y="206"/>
                          <a:pt x="26" y="206"/>
                        </a:cubicBezTo>
                        <a:cubicBezTo>
                          <a:pt x="26" y="211"/>
                          <a:pt x="30" y="215"/>
                          <a:pt x="36" y="215"/>
                        </a:cubicBezTo>
                        <a:cubicBezTo>
                          <a:pt x="41" y="215"/>
                          <a:pt x="45" y="211"/>
                          <a:pt x="45" y="206"/>
                        </a:cubicBezTo>
                        <a:cubicBezTo>
                          <a:pt x="45" y="163"/>
                          <a:pt x="45" y="163"/>
                          <a:pt x="45" y="163"/>
                        </a:cubicBezTo>
                        <a:cubicBezTo>
                          <a:pt x="118" y="163"/>
                          <a:pt x="118" y="163"/>
                          <a:pt x="118" y="163"/>
                        </a:cubicBezTo>
                        <a:cubicBezTo>
                          <a:pt x="118" y="206"/>
                          <a:pt x="118" y="206"/>
                          <a:pt x="118" y="206"/>
                        </a:cubicBezTo>
                        <a:cubicBezTo>
                          <a:pt x="118" y="211"/>
                          <a:pt x="122" y="215"/>
                          <a:pt x="127" y="215"/>
                        </a:cubicBezTo>
                        <a:cubicBezTo>
                          <a:pt x="132" y="215"/>
                          <a:pt x="137" y="211"/>
                          <a:pt x="137" y="206"/>
                        </a:cubicBezTo>
                        <a:cubicBezTo>
                          <a:pt x="137" y="163"/>
                          <a:pt x="137" y="163"/>
                          <a:pt x="137" y="163"/>
                        </a:cubicBezTo>
                        <a:cubicBezTo>
                          <a:pt x="210" y="163"/>
                          <a:pt x="210" y="163"/>
                          <a:pt x="210" y="163"/>
                        </a:cubicBezTo>
                        <a:cubicBezTo>
                          <a:pt x="210" y="206"/>
                          <a:pt x="210" y="206"/>
                          <a:pt x="210" y="206"/>
                        </a:cubicBezTo>
                        <a:cubicBezTo>
                          <a:pt x="210" y="211"/>
                          <a:pt x="214" y="215"/>
                          <a:pt x="219" y="215"/>
                        </a:cubicBezTo>
                        <a:cubicBezTo>
                          <a:pt x="224" y="215"/>
                          <a:pt x="228" y="211"/>
                          <a:pt x="228" y="206"/>
                        </a:cubicBezTo>
                        <a:cubicBezTo>
                          <a:pt x="228" y="163"/>
                          <a:pt x="228" y="163"/>
                          <a:pt x="228" y="163"/>
                        </a:cubicBezTo>
                        <a:cubicBezTo>
                          <a:pt x="301" y="163"/>
                          <a:pt x="301" y="163"/>
                          <a:pt x="301" y="163"/>
                        </a:cubicBezTo>
                        <a:cubicBezTo>
                          <a:pt x="301" y="206"/>
                          <a:pt x="301" y="206"/>
                          <a:pt x="301" y="206"/>
                        </a:cubicBezTo>
                        <a:cubicBezTo>
                          <a:pt x="301" y="211"/>
                          <a:pt x="306" y="215"/>
                          <a:pt x="311" y="215"/>
                        </a:cubicBezTo>
                        <a:cubicBezTo>
                          <a:pt x="316" y="215"/>
                          <a:pt x="320" y="211"/>
                          <a:pt x="320" y="206"/>
                        </a:cubicBezTo>
                        <a:cubicBezTo>
                          <a:pt x="320" y="163"/>
                          <a:pt x="320" y="163"/>
                          <a:pt x="320" y="163"/>
                        </a:cubicBezTo>
                        <a:cubicBezTo>
                          <a:pt x="337" y="163"/>
                          <a:pt x="337" y="163"/>
                          <a:pt x="337" y="163"/>
                        </a:cubicBezTo>
                        <a:cubicBezTo>
                          <a:pt x="342" y="163"/>
                          <a:pt x="346" y="159"/>
                          <a:pt x="346" y="154"/>
                        </a:cubicBezTo>
                        <a:cubicBezTo>
                          <a:pt x="346" y="148"/>
                          <a:pt x="342" y="144"/>
                          <a:pt x="337" y="144"/>
                        </a:cubicBezTo>
                        <a:cubicBezTo>
                          <a:pt x="320" y="144"/>
                          <a:pt x="320" y="144"/>
                          <a:pt x="320" y="144"/>
                        </a:cubicBezTo>
                        <a:cubicBezTo>
                          <a:pt x="320" y="84"/>
                          <a:pt x="320" y="84"/>
                          <a:pt x="320" y="84"/>
                        </a:cubicBezTo>
                        <a:cubicBezTo>
                          <a:pt x="337" y="84"/>
                          <a:pt x="337" y="84"/>
                          <a:pt x="337" y="84"/>
                        </a:cubicBezTo>
                        <a:cubicBezTo>
                          <a:pt x="342" y="84"/>
                          <a:pt x="346" y="80"/>
                          <a:pt x="346" y="75"/>
                        </a:cubicBezTo>
                        <a:cubicBezTo>
                          <a:pt x="346" y="70"/>
                          <a:pt x="342" y="66"/>
                          <a:pt x="337" y="66"/>
                        </a:cubicBezTo>
                        <a:cubicBezTo>
                          <a:pt x="320" y="66"/>
                          <a:pt x="320" y="66"/>
                          <a:pt x="320" y="66"/>
                        </a:cubicBezTo>
                        <a:cubicBezTo>
                          <a:pt x="320" y="10"/>
                          <a:pt x="320" y="10"/>
                          <a:pt x="320" y="10"/>
                        </a:cubicBezTo>
                        <a:cubicBezTo>
                          <a:pt x="320" y="4"/>
                          <a:pt x="316" y="0"/>
                          <a:pt x="311" y="0"/>
                        </a:cubicBezTo>
                        <a:cubicBezTo>
                          <a:pt x="306" y="0"/>
                          <a:pt x="301" y="4"/>
                          <a:pt x="301" y="10"/>
                        </a:cubicBezTo>
                        <a:cubicBezTo>
                          <a:pt x="301" y="66"/>
                          <a:pt x="301" y="66"/>
                          <a:pt x="301" y="66"/>
                        </a:cubicBezTo>
                        <a:cubicBezTo>
                          <a:pt x="228" y="66"/>
                          <a:pt x="228" y="66"/>
                          <a:pt x="228" y="66"/>
                        </a:cubicBezTo>
                        <a:cubicBezTo>
                          <a:pt x="228" y="10"/>
                          <a:pt x="228" y="10"/>
                          <a:pt x="228" y="10"/>
                        </a:cubicBezTo>
                        <a:cubicBezTo>
                          <a:pt x="228" y="4"/>
                          <a:pt x="224" y="0"/>
                          <a:pt x="219" y="0"/>
                        </a:cubicBezTo>
                        <a:cubicBezTo>
                          <a:pt x="214" y="0"/>
                          <a:pt x="210" y="4"/>
                          <a:pt x="210" y="10"/>
                        </a:cubicBezTo>
                        <a:cubicBezTo>
                          <a:pt x="210" y="66"/>
                          <a:pt x="210" y="66"/>
                          <a:pt x="210" y="66"/>
                        </a:cubicBezTo>
                        <a:cubicBezTo>
                          <a:pt x="137" y="66"/>
                          <a:pt x="137" y="66"/>
                          <a:pt x="137" y="66"/>
                        </a:cubicBezTo>
                        <a:cubicBezTo>
                          <a:pt x="137" y="10"/>
                          <a:pt x="137" y="10"/>
                          <a:pt x="137" y="10"/>
                        </a:cubicBezTo>
                        <a:cubicBezTo>
                          <a:pt x="137" y="4"/>
                          <a:pt x="132" y="0"/>
                          <a:pt x="127" y="0"/>
                        </a:cubicBezTo>
                        <a:cubicBezTo>
                          <a:pt x="122" y="0"/>
                          <a:pt x="118" y="4"/>
                          <a:pt x="118" y="10"/>
                        </a:cubicBezTo>
                        <a:cubicBezTo>
                          <a:pt x="118" y="66"/>
                          <a:pt x="118" y="66"/>
                          <a:pt x="118" y="66"/>
                        </a:cubicBezTo>
                        <a:cubicBezTo>
                          <a:pt x="45" y="66"/>
                          <a:pt x="45" y="66"/>
                          <a:pt x="45" y="66"/>
                        </a:cubicBezTo>
                        <a:cubicBezTo>
                          <a:pt x="45" y="10"/>
                          <a:pt x="45" y="10"/>
                          <a:pt x="45" y="10"/>
                        </a:cubicBezTo>
                        <a:cubicBezTo>
                          <a:pt x="45" y="4"/>
                          <a:pt x="41" y="0"/>
                          <a:pt x="36" y="0"/>
                        </a:cubicBezTo>
                        <a:cubicBezTo>
                          <a:pt x="30" y="0"/>
                          <a:pt x="26" y="4"/>
                          <a:pt x="26" y="10"/>
                        </a:cubicBezTo>
                        <a:cubicBezTo>
                          <a:pt x="26" y="66"/>
                          <a:pt x="26" y="66"/>
                          <a:pt x="26" y="66"/>
                        </a:cubicBezTo>
                        <a:cubicBezTo>
                          <a:pt x="9" y="66"/>
                          <a:pt x="9" y="66"/>
                          <a:pt x="9" y="66"/>
                        </a:cubicBezTo>
                        <a:cubicBezTo>
                          <a:pt x="4" y="66"/>
                          <a:pt x="0" y="70"/>
                          <a:pt x="0" y="75"/>
                        </a:cubicBezTo>
                        <a:cubicBezTo>
                          <a:pt x="0" y="80"/>
                          <a:pt x="4" y="84"/>
                          <a:pt x="9" y="84"/>
                        </a:cubicBezTo>
                        <a:cubicBezTo>
                          <a:pt x="26" y="84"/>
                          <a:pt x="26" y="84"/>
                          <a:pt x="26" y="84"/>
                        </a:cubicBezTo>
                        <a:cubicBezTo>
                          <a:pt x="26" y="144"/>
                          <a:pt x="26" y="144"/>
                          <a:pt x="26" y="144"/>
                        </a:cubicBezTo>
                        <a:lnTo>
                          <a:pt x="9" y="144"/>
                        </a:lnTo>
                        <a:close/>
                        <a:moveTo>
                          <a:pt x="301" y="84"/>
                        </a:moveTo>
                        <a:cubicBezTo>
                          <a:pt x="301" y="144"/>
                          <a:pt x="301" y="144"/>
                          <a:pt x="301" y="144"/>
                        </a:cubicBezTo>
                        <a:cubicBezTo>
                          <a:pt x="228" y="144"/>
                          <a:pt x="228" y="144"/>
                          <a:pt x="228" y="144"/>
                        </a:cubicBezTo>
                        <a:cubicBezTo>
                          <a:pt x="228" y="84"/>
                          <a:pt x="228" y="84"/>
                          <a:pt x="228" y="84"/>
                        </a:cubicBezTo>
                        <a:lnTo>
                          <a:pt x="301" y="84"/>
                        </a:lnTo>
                        <a:close/>
                        <a:moveTo>
                          <a:pt x="210" y="84"/>
                        </a:moveTo>
                        <a:cubicBezTo>
                          <a:pt x="210" y="144"/>
                          <a:pt x="210" y="144"/>
                          <a:pt x="210" y="144"/>
                        </a:cubicBezTo>
                        <a:cubicBezTo>
                          <a:pt x="137" y="144"/>
                          <a:pt x="137" y="144"/>
                          <a:pt x="137" y="144"/>
                        </a:cubicBezTo>
                        <a:cubicBezTo>
                          <a:pt x="137" y="84"/>
                          <a:pt x="137" y="84"/>
                          <a:pt x="137" y="84"/>
                        </a:cubicBezTo>
                        <a:lnTo>
                          <a:pt x="210" y="84"/>
                        </a:lnTo>
                        <a:close/>
                        <a:moveTo>
                          <a:pt x="45" y="84"/>
                        </a:moveTo>
                        <a:cubicBezTo>
                          <a:pt x="118" y="84"/>
                          <a:pt x="118" y="84"/>
                          <a:pt x="118" y="84"/>
                        </a:cubicBezTo>
                        <a:cubicBezTo>
                          <a:pt x="118" y="144"/>
                          <a:pt x="118" y="144"/>
                          <a:pt x="118" y="144"/>
                        </a:cubicBezTo>
                        <a:cubicBezTo>
                          <a:pt x="45" y="144"/>
                          <a:pt x="45" y="144"/>
                          <a:pt x="45" y="144"/>
                        </a:cubicBezTo>
                        <a:lnTo>
                          <a:pt x="45" y="84"/>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3" name="Google Shape;253;p13"/>
                  <p:cNvSpPr/>
                  <p:nvPr/>
                </p:nvSpPr>
                <p:spPr>
                  <a:xfrm>
                    <a:off x="3103564" y="1708151"/>
                    <a:ext cx="449263" cy="96838"/>
                  </a:xfrm>
                  <a:custGeom>
                    <a:rect b="b" l="l" r="r" t="t"/>
                    <a:pathLst>
                      <a:path extrusionOk="0" h="97" w="451">
                        <a:moveTo>
                          <a:pt x="431" y="0"/>
                        </a:moveTo>
                        <a:cubicBezTo>
                          <a:pt x="376" y="0"/>
                          <a:pt x="376" y="0"/>
                          <a:pt x="376" y="0"/>
                        </a:cubicBezTo>
                        <a:cubicBezTo>
                          <a:pt x="371" y="0"/>
                          <a:pt x="366" y="4"/>
                          <a:pt x="366" y="10"/>
                        </a:cubicBezTo>
                        <a:cubicBezTo>
                          <a:pt x="366" y="15"/>
                          <a:pt x="371" y="19"/>
                          <a:pt x="376" y="19"/>
                        </a:cubicBezTo>
                        <a:cubicBezTo>
                          <a:pt x="431" y="19"/>
                          <a:pt x="431" y="19"/>
                          <a:pt x="431" y="19"/>
                        </a:cubicBezTo>
                        <a:cubicBezTo>
                          <a:pt x="432" y="19"/>
                          <a:pt x="432" y="21"/>
                          <a:pt x="432" y="23"/>
                        </a:cubicBezTo>
                        <a:cubicBezTo>
                          <a:pt x="432" y="79"/>
                          <a:pt x="432" y="79"/>
                          <a:pt x="432" y="79"/>
                        </a:cubicBezTo>
                        <a:cubicBezTo>
                          <a:pt x="18" y="79"/>
                          <a:pt x="18" y="79"/>
                          <a:pt x="18" y="79"/>
                        </a:cubicBezTo>
                        <a:cubicBezTo>
                          <a:pt x="18" y="23"/>
                          <a:pt x="18" y="23"/>
                          <a:pt x="18" y="23"/>
                        </a:cubicBezTo>
                        <a:cubicBezTo>
                          <a:pt x="18" y="21"/>
                          <a:pt x="20" y="19"/>
                          <a:pt x="22" y="19"/>
                        </a:cubicBezTo>
                        <a:cubicBezTo>
                          <a:pt x="74" y="19"/>
                          <a:pt x="74" y="19"/>
                          <a:pt x="74" y="19"/>
                        </a:cubicBezTo>
                        <a:cubicBezTo>
                          <a:pt x="80" y="19"/>
                          <a:pt x="84" y="15"/>
                          <a:pt x="84" y="10"/>
                        </a:cubicBezTo>
                        <a:cubicBezTo>
                          <a:pt x="84" y="4"/>
                          <a:pt x="80" y="0"/>
                          <a:pt x="74" y="0"/>
                        </a:cubicBezTo>
                        <a:cubicBezTo>
                          <a:pt x="22" y="0"/>
                          <a:pt x="22" y="0"/>
                          <a:pt x="22" y="0"/>
                        </a:cubicBezTo>
                        <a:cubicBezTo>
                          <a:pt x="10" y="0"/>
                          <a:pt x="0" y="10"/>
                          <a:pt x="0" y="23"/>
                        </a:cubicBezTo>
                        <a:cubicBezTo>
                          <a:pt x="0" y="88"/>
                          <a:pt x="0" y="88"/>
                          <a:pt x="0" y="88"/>
                        </a:cubicBezTo>
                        <a:cubicBezTo>
                          <a:pt x="0" y="93"/>
                          <a:pt x="4" y="97"/>
                          <a:pt x="9" y="97"/>
                        </a:cubicBezTo>
                        <a:cubicBezTo>
                          <a:pt x="441" y="97"/>
                          <a:pt x="441" y="97"/>
                          <a:pt x="441" y="97"/>
                        </a:cubicBezTo>
                        <a:cubicBezTo>
                          <a:pt x="446" y="97"/>
                          <a:pt x="451" y="93"/>
                          <a:pt x="451" y="88"/>
                        </a:cubicBezTo>
                        <a:cubicBezTo>
                          <a:pt x="451" y="23"/>
                          <a:pt x="451" y="23"/>
                          <a:pt x="451" y="23"/>
                        </a:cubicBezTo>
                        <a:cubicBezTo>
                          <a:pt x="451" y="6"/>
                          <a:pt x="440" y="0"/>
                          <a:pt x="431"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4" name="Google Shape;254;p13"/>
                  <p:cNvSpPr/>
                  <p:nvPr/>
                </p:nvSpPr>
                <p:spPr>
                  <a:xfrm>
                    <a:off x="3246439" y="1708151"/>
                    <a:ext cx="161925" cy="19050"/>
                  </a:xfrm>
                  <a:custGeom>
                    <a:rect b="b" l="l" r="r" t="t"/>
                    <a:pathLst>
                      <a:path extrusionOk="0" h="19" w="163">
                        <a:moveTo>
                          <a:pt x="9" y="19"/>
                        </a:moveTo>
                        <a:cubicBezTo>
                          <a:pt x="153" y="19"/>
                          <a:pt x="153" y="19"/>
                          <a:pt x="153" y="19"/>
                        </a:cubicBezTo>
                        <a:cubicBezTo>
                          <a:pt x="158" y="19"/>
                          <a:pt x="163" y="15"/>
                          <a:pt x="163" y="10"/>
                        </a:cubicBezTo>
                        <a:cubicBezTo>
                          <a:pt x="163" y="4"/>
                          <a:pt x="158" y="0"/>
                          <a:pt x="153" y="0"/>
                        </a:cubicBezTo>
                        <a:cubicBezTo>
                          <a:pt x="9" y="0"/>
                          <a:pt x="9" y="0"/>
                          <a:pt x="9" y="0"/>
                        </a:cubicBezTo>
                        <a:cubicBezTo>
                          <a:pt x="4" y="0"/>
                          <a:pt x="0" y="4"/>
                          <a:pt x="0" y="10"/>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5" name="Google Shape;255;p13"/>
                  <p:cNvSpPr/>
                  <p:nvPr/>
                </p:nvSpPr>
                <p:spPr>
                  <a:xfrm>
                    <a:off x="3206751" y="1682751"/>
                    <a:ext cx="19050" cy="69850"/>
                  </a:xfrm>
                  <a:custGeom>
                    <a:rect b="b" l="l" r="r" t="t"/>
                    <a:pathLst>
                      <a:path extrusionOk="0" h="71" w="19">
                        <a:moveTo>
                          <a:pt x="10" y="71"/>
                        </a:moveTo>
                        <a:cubicBezTo>
                          <a:pt x="15" y="71"/>
                          <a:pt x="19" y="67"/>
                          <a:pt x="19" y="62"/>
                        </a:cubicBezTo>
                        <a:cubicBezTo>
                          <a:pt x="19" y="9"/>
                          <a:pt x="19" y="9"/>
                          <a:pt x="19" y="9"/>
                        </a:cubicBezTo>
                        <a:cubicBezTo>
                          <a:pt x="19" y="4"/>
                          <a:pt x="15" y="0"/>
                          <a:pt x="10" y="0"/>
                        </a:cubicBezTo>
                        <a:cubicBezTo>
                          <a:pt x="5" y="0"/>
                          <a:pt x="0" y="4"/>
                          <a:pt x="0" y="9"/>
                        </a:cubicBezTo>
                        <a:cubicBezTo>
                          <a:pt x="0" y="62"/>
                          <a:pt x="0" y="62"/>
                          <a:pt x="0" y="62"/>
                        </a:cubicBezTo>
                        <a:cubicBezTo>
                          <a:pt x="0" y="67"/>
                          <a:pt x="5" y="71"/>
                          <a:pt x="10" y="71"/>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6" name="Google Shape;256;p13"/>
                  <p:cNvSpPr/>
                  <p:nvPr/>
                </p:nvSpPr>
                <p:spPr>
                  <a:xfrm>
                    <a:off x="3429001" y="1682751"/>
                    <a:ext cx="19050" cy="69850"/>
                  </a:xfrm>
                  <a:custGeom>
                    <a:rect b="b" l="l" r="r" t="t"/>
                    <a:pathLst>
                      <a:path extrusionOk="0" h="71" w="19">
                        <a:moveTo>
                          <a:pt x="9" y="71"/>
                        </a:moveTo>
                        <a:cubicBezTo>
                          <a:pt x="15" y="71"/>
                          <a:pt x="19" y="67"/>
                          <a:pt x="19" y="62"/>
                        </a:cubicBezTo>
                        <a:cubicBezTo>
                          <a:pt x="19" y="9"/>
                          <a:pt x="19" y="9"/>
                          <a:pt x="19" y="9"/>
                        </a:cubicBezTo>
                        <a:cubicBezTo>
                          <a:pt x="19" y="4"/>
                          <a:pt x="15" y="0"/>
                          <a:pt x="9" y="0"/>
                        </a:cubicBezTo>
                        <a:cubicBezTo>
                          <a:pt x="4" y="0"/>
                          <a:pt x="0" y="4"/>
                          <a:pt x="0" y="9"/>
                        </a:cubicBezTo>
                        <a:cubicBezTo>
                          <a:pt x="0" y="62"/>
                          <a:pt x="0" y="62"/>
                          <a:pt x="0" y="62"/>
                        </a:cubicBezTo>
                        <a:cubicBezTo>
                          <a:pt x="0" y="67"/>
                          <a:pt x="4" y="71"/>
                          <a:pt x="9" y="71"/>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7" name="Google Shape;257;p13"/>
                <p:cNvGrpSpPr/>
                <p:nvPr/>
              </p:nvGrpSpPr>
              <p:grpSpPr>
                <a:xfrm>
                  <a:off x="4150692" y="2756177"/>
                  <a:ext cx="461963" cy="423862"/>
                  <a:chOff x="3898901" y="1682751"/>
                  <a:chExt cx="461963" cy="423862"/>
                </a:xfrm>
              </p:grpSpPr>
              <p:sp>
                <p:nvSpPr>
                  <p:cNvPr id="258" name="Google Shape;258;p13"/>
                  <p:cNvSpPr/>
                  <p:nvPr/>
                </p:nvSpPr>
                <p:spPr>
                  <a:xfrm>
                    <a:off x="3924301" y="1720851"/>
                    <a:ext cx="409575" cy="254000"/>
                  </a:xfrm>
                  <a:custGeom>
                    <a:rect b="b" l="l" r="r" t="t"/>
                    <a:pathLst>
                      <a:path extrusionOk="0" h="255" w="412">
                        <a:moveTo>
                          <a:pt x="402" y="0"/>
                        </a:moveTo>
                        <a:cubicBezTo>
                          <a:pt x="397" y="0"/>
                          <a:pt x="393" y="4"/>
                          <a:pt x="393" y="10"/>
                        </a:cubicBezTo>
                        <a:cubicBezTo>
                          <a:pt x="393" y="232"/>
                          <a:pt x="393" y="232"/>
                          <a:pt x="393" y="232"/>
                        </a:cubicBezTo>
                        <a:cubicBezTo>
                          <a:pt x="393" y="234"/>
                          <a:pt x="391" y="236"/>
                          <a:pt x="389" y="236"/>
                        </a:cubicBezTo>
                        <a:cubicBezTo>
                          <a:pt x="22" y="236"/>
                          <a:pt x="22" y="236"/>
                          <a:pt x="22" y="236"/>
                        </a:cubicBezTo>
                        <a:cubicBezTo>
                          <a:pt x="20" y="236"/>
                          <a:pt x="19" y="234"/>
                          <a:pt x="19" y="232"/>
                        </a:cubicBezTo>
                        <a:cubicBezTo>
                          <a:pt x="19" y="10"/>
                          <a:pt x="19" y="10"/>
                          <a:pt x="19" y="10"/>
                        </a:cubicBezTo>
                        <a:cubicBezTo>
                          <a:pt x="19" y="4"/>
                          <a:pt x="15" y="0"/>
                          <a:pt x="9" y="0"/>
                        </a:cubicBezTo>
                        <a:cubicBezTo>
                          <a:pt x="4" y="0"/>
                          <a:pt x="0" y="4"/>
                          <a:pt x="0" y="10"/>
                        </a:cubicBezTo>
                        <a:cubicBezTo>
                          <a:pt x="0" y="232"/>
                          <a:pt x="0" y="232"/>
                          <a:pt x="0" y="232"/>
                        </a:cubicBezTo>
                        <a:cubicBezTo>
                          <a:pt x="0" y="245"/>
                          <a:pt x="10" y="255"/>
                          <a:pt x="22" y="255"/>
                        </a:cubicBezTo>
                        <a:cubicBezTo>
                          <a:pt x="389" y="255"/>
                          <a:pt x="389" y="255"/>
                          <a:pt x="389" y="255"/>
                        </a:cubicBezTo>
                        <a:cubicBezTo>
                          <a:pt x="402" y="255"/>
                          <a:pt x="412" y="245"/>
                          <a:pt x="412" y="232"/>
                        </a:cubicBezTo>
                        <a:cubicBezTo>
                          <a:pt x="412" y="10"/>
                          <a:pt x="412" y="10"/>
                          <a:pt x="412" y="10"/>
                        </a:cubicBezTo>
                        <a:cubicBezTo>
                          <a:pt x="412" y="4"/>
                          <a:pt x="408" y="0"/>
                          <a:pt x="402"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9" name="Google Shape;259;p13"/>
                  <p:cNvSpPr/>
                  <p:nvPr/>
                </p:nvSpPr>
                <p:spPr>
                  <a:xfrm>
                    <a:off x="3898901" y="1682751"/>
                    <a:ext cx="461963" cy="19050"/>
                  </a:xfrm>
                  <a:custGeom>
                    <a:rect b="b" l="l" r="r" t="t"/>
                    <a:pathLst>
                      <a:path extrusionOk="0" h="19" w="464">
                        <a:moveTo>
                          <a:pt x="455" y="0"/>
                        </a:moveTo>
                        <a:cubicBezTo>
                          <a:pt x="9" y="0"/>
                          <a:pt x="9" y="0"/>
                          <a:pt x="9" y="0"/>
                        </a:cubicBezTo>
                        <a:cubicBezTo>
                          <a:pt x="4" y="0"/>
                          <a:pt x="0" y="4"/>
                          <a:pt x="0" y="9"/>
                        </a:cubicBezTo>
                        <a:cubicBezTo>
                          <a:pt x="0" y="14"/>
                          <a:pt x="4" y="19"/>
                          <a:pt x="9" y="19"/>
                        </a:cubicBezTo>
                        <a:cubicBezTo>
                          <a:pt x="455" y="19"/>
                          <a:pt x="455" y="19"/>
                          <a:pt x="455" y="19"/>
                        </a:cubicBezTo>
                        <a:cubicBezTo>
                          <a:pt x="460" y="19"/>
                          <a:pt x="464" y="14"/>
                          <a:pt x="464" y="9"/>
                        </a:cubicBezTo>
                        <a:cubicBezTo>
                          <a:pt x="464" y="4"/>
                          <a:pt x="460" y="0"/>
                          <a:pt x="45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 name="Google Shape;260;p13"/>
                  <p:cNvSpPr/>
                  <p:nvPr/>
                </p:nvSpPr>
                <p:spPr>
                  <a:xfrm>
                    <a:off x="3987801" y="1760538"/>
                    <a:ext cx="280988" cy="123825"/>
                  </a:xfrm>
                  <a:custGeom>
                    <a:rect b="b" l="l" r="r" t="t"/>
                    <a:pathLst>
                      <a:path extrusionOk="0" h="123" w="282">
                        <a:moveTo>
                          <a:pt x="96" y="29"/>
                        </a:moveTo>
                        <a:cubicBezTo>
                          <a:pt x="93" y="25"/>
                          <a:pt x="87" y="25"/>
                          <a:pt x="84" y="28"/>
                        </a:cubicBezTo>
                        <a:cubicBezTo>
                          <a:pt x="5" y="93"/>
                          <a:pt x="5" y="93"/>
                          <a:pt x="5" y="93"/>
                        </a:cubicBezTo>
                        <a:cubicBezTo>
                          <a:pt x="1" y="97"/>
                          <a:pt x="0" y="103"/>
                          <a:pt x="4" y="107"/>
                        </a:cubicBezTo>
                        <a:cubicBezTo>
                          <a:pt x="7" y="111"/>
                          <a:pt x="13" y="111"/>
                          <a:pt x="17" y="108"/>
                        </a:cubicBezTo>
                        <a:cubicBezTo>
                          <a:pt x="89" y="48"/>
                          <a:pt x="89" y="48"/>
                          <a:pt x="89" y="48"/>
                        </a:cubicBezTo>
                        <a:cubicBezTo>
                          <a:pt x="161" y="120"/>
                          <a:pt x="161" y="120"/>
                          <a:pt x="161" y="120"/>
                        </a:cubicBezTo>
                        <a:cubicBezTo>
                          <a:pt x="163" y="122"/>
                          <a:pt x="166" y="123"/>
                          <a:pt x="168" y="123"/>
                        </a:cubicBezTo>
                        <a:cubicBezTo>
                          <a:pt x="171" y="123"/>
                          <a:pt x="173" y="122"/>
                          <a:pt x="175" y="120"/>
                        </a:cubicBezTo>
                        <a:cubicBezTo>
                          <a:pt x="264" y="32"/>
                          <a:pt x="264" y="32"/>
                          <a:pt x="264" y="32"/>
                        </a:cubicBezTo>
                        <a:cubicBezTo>
                          <a:pt x="264" y="74"/>
                          <a:pt x="264" y="74"/>
                          <a:pt x="264" y="74"/>
                        </a:cubicBezTo>
                        <a:cubicBezTo>
                          <a:pt x="264" y="80"/>
                          <a:pt x="268" y="84"/>
                          <a:pt x="273" y="84"/>
                        </a:cubicBezTo>
                        <a:cubicBezTo>
                          <a:pt x="278" y="84"/>
                          <a:pt x="282" y="80"/>
                          <a:pt x="282" y="74"/>
                        </a:cubicBezTo>
                        <a:cubicBezTo>
                          <a:pt x="282" y="9"/>
                          <a:pt x="282" y="9"/>
                          <a:pt x="282" y="9"/>
                        </a:cubicBezTo>
                        <a:cubicBezTo>
                          <a:pt x="282" y="8"/>
                          <a:pt x="282" y="8"/>
                          <a:pt x="282" y="7"/>
                        </a:cubicBezTo>
                        <a:cubicBezTo>
                          <a:pt x="282" y="7"/>
                          <a:pt x="282" y="7"/>
                          <a:pt x="282" y="6"/>
                        </a:cubicBezTo>
                        <a:cubicBezTo>
                          <a:pt x="282" y="6"/>
                          <a:pt x="282" y="6"/>
                          <a:pt x="282" y="5"/>
                        </a:cubicBezTo>
                        <a:cubicBezTo>
                          <a:pt x="281" y="5"/>
                          <a:pt x="281" y="5"/>
                          <a:pt x="281" y="4"/>
                        </a:cubicBezTo>
                        <a:cubicBezTo>
                          <a:pt x="281" y="4"/>
                          <a:pt x="281" y="4"/>
                          <a:pt x="281" y="4"/>
                        </a:cubicBezTo>
                        <a:cubicBezTo>
                          <a:pt x="280" y="3"/>
                          <a:pt x="280" y="3"/>
                          <a:pt x="280" y="2"/>
                        </a:cubicBezTo>
                        <a:cubicBezTo>
                          <a:pt x="280" y="2"/>
                          <a:pt x="280" y="2"/>
                          <a:pt x="280" y="2"/>
                        </a:cubicBezTo>
                        <a:cubicBezTo>
                          <a:pt x="280" y="2"/>
                          <a:pt x="279" y="2"/>
                          <a:pt x="279" y="2"/>
                        </a:cubicBezTo>
                        <a:cubicBezTo>
                          <a:pt x="279" y="2"/>
                          <a:pt x="279" y="1"/>
                          <a:pt x="278" y="1"/>
                        </a:cubicBezTo>
                        <a:cubicBezTo>
                          <a:pt x="278" y="1"/>
                          <a:pt x="278" y="1"/>
                          <a:pt x="277" y="1"/>
                        </a:cubicBezTo>
                        <a:cubicBezTo>
                          <a:pt x="277" y="1"/>
                          <a:pt x="277" y="0"/>
                          <a:pt x="277" y="0"/>
                        </a:cubicBezTo>
                        <a:cubicBezTo>
                          <a:pt x="276" y="0"/>
                          <a:pt x="276" y="0"/>
                          <a:pt x="276" y="0"/>
                        </a:cubicBezTo>
                        <a:cubicBezTo>
                          <a:pt x="275" y="0"/>
                          <a:pt x="275" y="0"/>
                          <a:pt x="275" y="0"/>
                        </a:cubicBezTo>
                        <a:cubicBezTo>
                          <a:pt x="274" y="0"/>
                          <a:pt x="274" y="0"/>
                          <a:pt x="273" y="0"/>
                        </a:cubicBezTo>
                        <a:cubicBezTo>
                          <a:pt x="273" y="0"/>
                          <a:pt x="273" y="0"/>
                          <a:pt x="273" y="0"/>
                        </a:cubicBezTo>
                        <a:cubicBezTo>
                          <a:pt x="207" y="0"/>
                          <a:pt x="207" y="0"/>
                          <a:pt x="207" y="0"/>
                        </a:cubicBezTo>
                        <a:cubicBezTo>
                          <a:pt x="202" y="0"/>
                          <a:pt x="198" y="4"/>
                          <a:pt x="198" y="9"/>
                        </a:cubicBezTo>
                        <a:cubicBezTo>
                          <a:pt x="198" y="14"/>
                          <a:pt x="202" y="18"/>
                          <a:pt x="207" y="18"/>
                        </a:cubicBezTo>
                        <a:cubicBezTo>
                          <a:pt x="250" y="18"/>
                          <a:pt x="250" y="18"/>
                          <a:pt x="250" y="18"/>
                        </a:cubicBezTo>
                        <a:cubicBezTo>
                          <a:pt x="168" y="101"/>
                          <a:pt x="168" y="101"/>
                          <a:pt x="168" y="101"/>
                        </a:cubicBezTo>
                        <a:lnTo>
                          <a:pt x="96" y="29"/>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1" name="Google Shape;261;p13"/>
                  <p:cNvSpPr/>
                  <p:nvPr/>
                </p:nvSpPr>
                <p:spPr>
                  <a:xfrm>
                    <a:off x="4027489" y="1995488"/>
                    <a:ext cx="203200" cy="111125"/>
                  </a:xfrm>
                  <a:custGeom>
                    <a:rect b="b" l="l" r="r" t="t"/>
                    <a:pathLst>
                      <a:path extrusionOk="0" h="112" w="204">
                        <a:moveTo>
                          <a:pt x="198" y="93"/>
                        </a:moveTo>
                        <a:cubicBezTo>
                          <a:pt x="110" y="47"/>
                          <a:pt x="110" y="47"/>
                          <a:pt x="110" y="47"/>
                        </a:cubicBezTo>
                        <a:cubicBezTo>
                          <a:pt x="111" y="46"/>
                          <a:pt x="111" y="45"/>
                          <a:pt x="111" y="44"/>
                        </a:cubicBezTo>
                        <a:cubicBezTo>
                          <a:pt x="111" y="10"/>
                          <a:pt x="111" y="10"/>
                          <a:pt x="111" y="10"/>
                        </a:cubicBezTo>
                        <a:cubicBezTo>
                          <a:pt x="111" y="5"/>
                          <a:pt x="107" y="0"/>
                          <a:pt x="102" y="0"/>
                        </a:cubicBezTo>
                        <a:cubicBezTo>
                          <a:pt x="97" y="0"/>
                          <a:pt x="93" y="5"/>
                          <a:pt x="93" y="10"/>
                        </a:cubicBezTo>
                        <a:cubicBezTo>
                          <a:pt x="93" y="44"/>
                          <a:pt x="93" y="44"/>
                          <a:pt x="93" y="44"/>
                        </a:cubicBezTo>
                        <a:cubicBezTo>
                          <a:pt x="93" y="45"/>
                          <a:pt x="93" y="46"/>
                          <a:pt x="93" y="47"/>
                        </a:cubicBezTo>
                        <a:cubicBezTo>
                          <a:pt x="6" y="93"/>
                          <a:pt x="6" y="93"/>
                          <a:pt x="6" y="93"/>
                        </a:cubicBezTo>
                        <a:cubicBezTo>
                          <a:pt x="1" y="96"/>
                          <a:pt x="0" y="101"/>
                          <a:pt x="2" y="106"/>
                        </a:cubicBezTo>
                        <a:cubicBezTo>
                          <a:pt x="4" y="110"/>
                          <a:pt x="10" y="112"/>
                          <a:pt x="15" y="110"/>
                        </a:cubicBezTo>
                        <a:cubicBezTo>
                          <a:pt x="102" y="64"/>
                          <a:pt x="102" y="64"/>
                          <a:pt x="102" y="64"/>
                        </a:cubicBezTo>
                        <a:cubicBezTo>
                          <a:pt x="189" y="110"/>
                          <a:pt x="189" y="110"/>
                          <a:pt x="189" y="110"/>
                        </a:cubicBezTo>
                        <a:cubicBezTo>
                          <a:pt x="191" y="111"/>
                          <a:pt x="192" y="111"/>
                          <a:pt x="194" y="111"/>
                        </a:cubicBezTo>
                        <a:cubicBezTo>
                          <a:pt x="197" y="111"/>
                          <a:pt x="200" y="109"/>
                          <a:pt x="202" y="106"/>
                        </a:cubicBezTo>
                        <a:cubicBezTo>
                          <a:pt x="204" y="101"/>
                          <a:pt x="203" y="96"/>
                          <a:pt x="198" y="93"/>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62" name="Google Shape;262;p13"/>
                <p:cNvGrpSpPr/>
                <p:nvPr/>
              </p:nvGrpSpPr>
              <p:grpSpPr>
                <a:xfrm>
                  <a:off x="4906342" y="2756177"/>
                  <a:ext cx="423863" cy="422275"/>
                  <a:chOff x="4654551" y="1682751"/>
                  <a:chExt cx="423863" cy="422275"/>
                </a:xfrm>
              </p:grpSpPr>
              <p:sp>
                <p:nvSpPr>
                  <p:cNvPr id="263" name="Google Shape;263;p13"/>
                  <p:cNvSpPr/>
                  <p:nvPr/>
                </p:nvSpPr>
                <p:spPr>
                  <a:xfrm>
                    <a:off x="4654551" y="1682751"/>
                    <a:ext cx="423863" cy="422275"/>
                  </a:xfrm>
                  <a:custGeom>
                    <a:rect b="b" l="l" r="r" t="t"/>
                    <a:pathLst>
                      <a:path extrusionOk="0" h="425" w="425">
                        <a:moveTo>
                          <a:pt x="402" y="0"/>
                        </a:moveTo>
                        <a:cubicBezTo>
                          <a:pt x="22" y="0"/>
                          <a:pt x="22" y="0"/>
                          <a:pt x="22" y="0"/>
                        </a:cubicBezTo>
                        <a:cubicBezTo>
                          <a:pt x="10" y="0"/>
                          <a:pt x="0" y="10"/>
                          <a:pt x="0" y="22"/>
                        </a:cubicBezTo>
                        <a:cubicBezTo>
                          <a:pt x="0" y="402"/>
                          <a:pt x="0" y="402"/>
                          <a:pt x="0" y="402"/>
                        </a:cubicBezTo>
                        <a:cubicBezTo>
                          <a:pt x="0" y="415"/>
                          <a:pt x="10" y="425"/>
                          <a:pt x="22" y="425"/>
                        </a:cubicBezTo>
                        <a:cubicBezTo>
                          <a:pt x="402" y="425"/>
                          <a:pt x="402" y="425"/>
                          <a:pt x="402" y="425"/>
                        </a:cubicBezTo>
                        <a:cubicBezTo>
                          <a:pt x="415" y="425"/>
                          <a:pt x="425" y="415"/>
                          <a:pt x="425" y="402"/>
                        </a:cubicBezTo>
                        <a:cubicBezTo>
                          <a:pt x="425" y="22"/>
                          <a:pt x="425" y="22"/>
                          <a:pt x="425" y="22"/>
                        </a:cubicBezTo>
                        <a:cubicBezTo>
                          <a:pt x="425" y="10"/>
                          <a:pt x="415" y="0"/>
                          <a:pt x="402" y="0"/>
                        </a:cubicBezTo>
                        <a:close/>
                        <a:moveTo>
                          <a:pt x="406" y="402"/>
                        </a:moveTo>
                        <a:cubicBezTo>
                          <a:pt x="406" y="404"/>
                          <a:pt x="404" y="406"/>
                          <a:pt x="402" y="406"/>
                        </a:cubicBezTo>
                        <a:cubicBezTo>
                          <a:pt x="22" y="406"/>
                          <a:pt x="22" y="406"/>
                          <a:pt x="22" y="406"/>
                        </a:cubicBezTo>
                        <a:cubicBezTo>
                          <a:pt x="20" y="406"/>
                          <a:pt x="18" y="404"/>
                          <a:pt x="18" y="402"/>
                        </a:cubicBezTo>
                        <a:cubicBezTo>
                          <a:pt x="18" y="22"/>
                          <a:pt x="18" y="22"/>
                          <a:pt x="18" y="22"/>
                        </a:cubicBezTo>
                        <a:cubicBezTo>
                          <a:pt x="18" y="20"/>
                          <a:pt x="20" y="19"/>
                          <a:pt x="22" y="19"/>
                        </a:cubicBezTo>
                        <a:cubicBezTo>
                          <a:pt x="402" y="19"/>
                          <a:pt x="402" y="19"/>
                          <a:pt x="402" y="19"/>
                        </a:cubicBezTo>
                        <a:cubicBezTo>
                          <a:pt x="404" y="19"/>
                          <a:pt x="406" y="20"/>
                          <a:pt x="406" y="22"/>
                        </a:cubicBezTo>
                        <a:lnTo>
                          <a:pt x="406" y="40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4" name="Google Shape;264;p13"/>
                  <p:cNvSpPr/>
                  <p:nvPr/>
                </p:nvSpPr>
                <p:spPr>
                  <a:xfrm>
                    <a:off x="4895851" y="1792288"/>
                    <a:ext cx="57150" cy="58738"/>
                  </a:xfrm>
                  <a:custGeom>
                    <a:rect b="b" l="l" r="r" t="t"/>
                    <a:pathLst>
                      <a:path extrusionOk="0" h="58" w="58">
                        <a:moveTo>
                          <a:pt x="29" y="58"/>
                        </a:moveTo>
                        <a:cubicBezTo>
                          <a:pt x="45" y="58"/>
                          <a:pt x="58" y="45"/>
                          <a:pt x="58" y="29"/>
                        </a:cubicBezTo>
                        <a:cubicBezTo>
                          <a:pt x="58" y="13"/>
                          <a:pt x="45" y="0"/>
                          <a:pt x="29" y="0"/>
                        </a:cubicBezTo>
                        <a:cubicBezTo>
                          <a:pt x="13" y="0"/>
                          <a:pt x="0" y="13"/>
                          <a:pt x="0" y="29"/>
                        </a:cubicBezTo>
                        <a:cubicBezTo>
                          <a:pt x="0" y="45"/>
                          <a:pt x="13" y="58"/>
                          <a:pt x="29" y="58"/>
                        </a:cubicBezTo>
                        <a:close/>
                        <a:moveTo>
                          <a:pt x="29" y="19"/>
                        </a:moveTo>
                        <a:cubicBezTo>
                          <a:pt x="35" y="19"/>
                          <a:pt x="39" y="24"/>
                          <a:pt x="39" y="29"/>
                        </a:cubicBezTo>
                        <a:cubicBezTo>
                          <a:pt x="39" y="35"/>
                          <a:pt x="35" y="40"/>
                          <a:pt x="29" y="40"/>
                        </a:cubicBezTo>
                        <a:cubicBezTo>
                          <a:pt x="23" y="40"/>
                          <a:pt x="19" y="35"/>
                          <a:pt x="19" y="29"/>
                        </a:cubicBezTo>
                        <a:cubicBezTo>
                          <a:pt x="19" y="24"/>
                          <a:pt x="23" y="19"/>
                          <a:pt x="2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5" name="Google Shape;265;p13"/>
                  <p:cNvSpPr/>
                  <p:nvPr/>
                </p:nvSpPr>
                <p:spPr>
                  <a:xfrm>
                    <a:off x="4706939" y="1733551"/>
                    <a:ext cx="319088" cy="280988"/>
                  </a:xfrm>
                  <a:custGeom>
                    <a:rect b="b" l="l" r="r" t="t"/>
                    <a:pathLst>
                      <a:path extrusionOk="0" h="281" w="320">
                        <a:moveTo>
                          <a:pt x="311" y="0"/>
                        </a:moveTo>
                        <a:cubicBezTo>
                          <a:pt x="10" y="0"/>
                          <a:pt x="10" y="0"/>
                          <a:pt x="10" y="0"/>
                        </a:cubicBezTo>
                        <a:cubicBezTo>
                          <a:pt x="4" y="0"/>
                          <a:pt x="0" y="5"/>
                          <a:pt x="0" y="10"/>
                        </a:cubicBezTo>
                        <a:cubicBezTo>
                          <a:pt x="0" y="272"/>
                          <a:pt x="0" y="272"/>
                          <a:pt x="0" y="272"/>
                        </a:cubicBezTo>
                        <a:cubicBezTo>
                          <a:pt x="0" y="277"/>
                          <a:pt x="4" y="281"/>
                          <a:pt x="10" y="281"/>
                        </a:cubicBezTo>
                        <a:cubicBezTo>
                          <a:pt x="311" y="281"/>
                          <a:pt x="311" y="281"/>
                          <a:pt x="311" y="281"/>
                        </a:cubicBezTo>
                        <a:cubicBezTo>
                          <a:pt x="316" y="281"/>
                          <a:pt x="320" y="277"/>
                          <a:pt x="320" y="272"/>
                        </a:cubicBezTo>
                        <a:cubicBezTo>
                          <a:pt x="320" y="10"/>
                          <a:pt x="320" y="10"/>
                          <a:pt x="320" y="10"/>
                        </a:cubicBezTo>
                        <a:cubicBezTo>
                          <a:pt x="320" y="5"/>
                          <a:pt x="316" y="0"/>
                          <a:pt x="311" y="0"/>
                        </a:cubicBezTo>
                        <a:close/>
                        <a:moveTo>
                          <a:pt x="302" y="19"/>
                        </a:moveTo>
                        <a:cubicBezTo>
                          <a:pt x="302" y="187"/>
                          <a:pt x="302" y="187"/>
                          <a:pt x="302" y="187"/>
                        </a:cubicBezTo>
                        <a:cubicBezTo>
                          <a:pt x="279" y="163"/>
                          <a:pt x="279" y="163"/>
                          <a:pt x="279" y="163"/>
                        </a:cubicBezTo>
                        <a:cubicBezTo>
                          <a:pt x="279" y="163"/>
                          <a:pt x="279" y="163"/>
                          <a:pt x="279" y="163"/>
                        </a:cubicBezTo>
                        <a:cubicBezTo>
                          <a:pt x="274" y="158"/>
                          <a:pt x="268" y="156"/>
                          <a:pt x="261" y="156"/>
                        </a:cubicBezTo>
                        <a:cubicBezTo>
                          <a:pt x="261" y="156"/>
                          <a:pt x="261" y="156"/>
                          <a:pt x="261" y="156"/>
                        </a:cubicBezTo>
                        <a:cubicBezTo>
                          <a:pt x="255" y="156"/>
                          <a:pt x="249" y="158"/>
                          <a:pt x="244" y="163"/>
                        </a:cubicBezTo>
                        <a:cubicBezTo>
                          <a:pt x="200" y="205"/>
                          <a:pt x="200" y="205"/>
                          <a:pt x="200" y="205"/>
                        </a:cubicBezTo>
                        <a:cubicBezTo>
                          <a:pt x="108" y="112"/>
                          <a:pt x="108" y="112"/>
                          <a:pt x="108" y="112"/>
                        </a:cubicBezTo>
                        <a:cubicBezTo>
                          <a:pt x="103" y="108"/>
                          <a:pt x="97" y="105"/>
                          <a:pt x="90" y="105"/>
                        </a:cubicBezTo>
                        <a:cubicBezTo>
                          <a:pt x="84" y="105"/>
                          <a:pt x="77" y="108"/>
                          <a:pt x="73" y="112"/>
                        </a:cubicBezTo>
                        <a:cubicBezTo>
                          <a:pt x="19" y="166"/>
                          <a:pt x="19" y="166"/>
                          <a:pt x="19" y="166"/>
                        </a:cubicBezTo>
                        <a:cubicBezTo>
                          <a:pt x="19" y="19"/>
                          <a:pt x="19" y="19"/>
                          <a:pt x="19" y="19"/>
                        </a:cubicBezTo>
                        <a:lnTo>
                          <a:pt x="302" y="19"/>
                        </a:lnTo>
                        <a:close/>
                        <a:moveTo>
                          <a:pt x="19" y="262"/>
                        </a:moveTo>
                        <a:cubicBezTo>
                          <a:pt x="19" y="193"/>
                          <a:pt x="19" y="193"/>
                          <a:pt x="19" y="193"/>
                        </a:cubicBezTo>
                        <a:cubicBezTo>
                          <a:pt x="19" y="193"/>
                          <a:pt x="19" y="193"/>
                          <a:pt x="19" y="193"/>
                        </a:cubicBezTo>
                        <a:cubicBezTo>
                          <a:pt x="86" y="126"/>
                          <a:pt x="86" y="126"/>
                          <a:pt x="86" y="126"/>
                        </a:cubicBezTo>
                        <a:cubicBezTo>
                          <a:pt x="88" y="123"/>
                          <a:pt x="92" y="123"/>
                          <a:pt x="95" y="126"/>
                        </a:cubicBezTo>
                        <a:cubicBezTo>
                          <a:pt x="193" y="224"/>
                          <a:pt x="193" y="224"/>
                          <a:pt x="193" y="224"/>
                        </a:cubicBezTo>
                        <a:cubicBezTo>
                          <a:pt x="195" y="226"/>
                          <a:pt x="197" y="227"/>
                          <a:pt x="200" y="227"/>
                        </a:cubicBezTo>
                        <a:cubicBezTo>
                          <a:pt x="202" y="227"/>
                          <a:pt x="205" y="226"/>
                          <a:pt x="206" y="224"/>
                        </a:cubicBezTo>
                        <a:cubicBezTo>
                          <a:pt x="257" y="176"/>
                          <a:pt x="257" y="176"/>
                          <a:pt x="257" y="176"/>
                        </a:cubicBezTo>
                        <a:cubicBezTo>
                          <a:pt x="258" y="175"/>
                          <a:pt x="260" y="174"/>
                          <a:pt x="261" y="174"/>
                        </a:cubicBezTo>
                        <a:cubicBezTo>
                          <a:pt x="261" y="174"/>
                          <a:pt x="261" y="174"/>
                          <a:pt x="261" y="174"/>
                        </a:cubicBezTo>
                        <a:cubicBezTo>
                          <a:pt x="263" y="174"/>
                          <a:pt x="265" y="175"/>
                          <a:pt x="266" y="176"/>
                        </a:cubicBezTo>
                        <a:cubicBezTo>
                          <a:pt x="302" y="215"/>
                          <a:pt x="302" y="215"/>
                          <a:pt x="302" y="215"/>
                        </a:cubicBezTo>
                        <a:cubicBezTo>
                          <a:pt x="302" y="262"/>
                          <a:pt x="302" y="262"/>
                          <a:pt x="302" y="262"/>
                        </a:cubicBezTo>
                        <a:lnTo>
                          <a:pt x="19" y="26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66" name="Google Shape;266;p13"/>
                <p:cNvGrpSpPr/>
                <p:nvPr/>
              </p:nvGrpSpPr>
              <p:grpSpPr>
                <a:xfrm>
                  <a:off x="5798776" y="2756177"/>
                  <a:ext cx="487363" cy="422275"/>
                  <a:chOff x="6337301" y="1682751"/>
                  <a:chExt cx="487363" cy="422275"/>
                </a:xfrm>
              </p:grpSpPr>
              <p:sp>
                <p:nvSpPr>
                  <p:cNvPr id="267" name="Google Shape;267;p13"/>
                  <p:cNvSpPr/>
                  <p:nvPr/>
                </p:nvSpPr>
                <p:spPr>
                  <a:xfrm>
                    <a:off x="6337301" y="1682751"/>
                    <a:ext cx="487363" cy="422275"/>
                  </a:xfrm>
                  <a:custGeom>
                    <a:rect b="b" l="l" r="r" t="t"/>
                    <a:pathLst>
                      <a:path extrusionOk="0" h="425" w="490">
                        <a:moveTo>
                          <a:pt x="468" y="0"/>
                        </a:moveTo>
                        <a:cubicBezTo>
                          <a:pt x="389" y="0"/>
                          <a:pt x="389" y="0"/>
                          <a:pt x="389" y="0"/>
                        </a:cubicBezTo>
                        <a:cubicBezTo>
                          <a:pt x="101" y="0"/>
                          <a:pt x="101" y="0"/>
                          <a:pt x="101" y="0"/>
                        </a:cubicBezTo>
                        <a:cubicBezTo>
                          <a:pt x="22" y="0"/>
                          <a:pt x="22" y="0"/>
                          <a:pt x="22" y="0"/>
                        </a:cubicBezTo>
                        <a:cubicBezTo>
                          <a:pt x="10" y="0"/>
                          <a:pt x="0" y="10"/>
                          <a:pt x="0" y="22"/>
                        </a:cubicBezTo>
                        <a:cubicBezTo>
                          <a:pt x="0" y="402"/>
                          <a:pt x="0" y="402"/>
                          <a:pt x="0" y="402"/>
                        </a:cubicBezTo>
                        <a:cubicBezTo>
                          <a:pt x="0" y="415"/>
                          <a:pt x="10" y="425"/>
                          <a:pt x="22" y="425"/>
                        </a:cubicBezTo>
                        <a:cubicBezTo>
                          <a:pt x="101" y="425"/>
                          <a:pt x="101" y="425"/>
                          <a:pt x="101" y="425"/>
                        </a:cubicBezTo>
                        <a:cubicBezTo>
                          <a:pt x="389" y="425"/>
                          <a:pt x="389" y="425"/>
                          <a:pt x="389" y="425"/>
                        </a:cubicBezTo>
                        <a:cubicBezTo>
                          <a:pt x="468" y="425"/>
                          <a:pt x="468" y="425"/>
                          <a:pt x="468" y="425"/>
                        </a:cubicBezTo>
                        <a:cubicBezTo>
                          <a:pt x="481" y="425"/>
                          <a:pt x="490" y="415"/>
                          <a:pt x="490" y="402"/>
                        </a:cubicBezTo>
                        <a:cubicBezTo>
                          <a:pt x="490" y="22"/>
                          <a:pt x="490" y="22"/>
                          <a:pt x="490" y="22"/>
                        </a:cubicBezTo>
                        <a:cubicBezTo>
                          <a:pt x="490" y="10"/>
                          <a:pt x="481" y="0"/>
                          <a:pt x="468" y="0"/>
                        </a:cubicBezTo>
                        <a:close/>
                        <a:moveTo>
                          <a:pt x="19" y="402"/>
                        </a:moveTo>
                        <a:cubicBezTo>
                          <a:pt x="19" y="22"/>
                          <a:pt x="19" y="22"/>
                          <a:pt x="19" y="22"/>
                        </a:cubicBezTo>
                        <a:cubicBezTo>
                          <a:pt x="19" y="20"/>
                          <a:pt x="20" y="19"/>
                          <a:pt x="22" y="19"/>
                        </a:cubicBezTo>
                        <a:cubicBezTo>
                          <a:pt x="92" y="19"/>
                          <a:pt x="92" y="19"/>
                          <a:pt x="92" y="19"/>
                        </a:cubicBezTo>
                        <a:cubicBezTo>
                          <a:pt x="92" y="406"/>
                          <a:pt x="92" y="406"/>
                          <a:pt x="92" y="406"/>
                        </a:cubicBezTo>
                        <a:cubicBezTo>
                          <a:pt x="22" y="406"/>
                          <a:pt x="22" y="406"/>
                          <a:pt x="22" y="406"/>
                        </a:cubicBezTo>
                        <a:cubicBezTo>
                          <a:pt x="20" y="406"/>
                          <a:pt x="19" y="405"/>
                          <a:pt x="19" y="402"/>
                        </a:cubicBezTo>
                        <a:close/>
                        <a:moveTo>
                          <a:pt x="110" y="406"/>
                        </a:moveTo>
                        <a:cubicBezTo>
                          <a:pt x="110" y="19"/>
                          <a:pt x="110" y="19"/>
                          <a:pt x="110" y="19"/>
                        </a:cubicBezTo>
                        <a:cubicBezTo>
                          <a:pt x="380" y="19"/>
                          <a:pt x="380" y="19"/>
                          <a:pt x="380" y="19"/>
                        </a:cubicBezTo>
                        <a:cubicBezTo>
                          <a:pt x="380" y="406"/>
                          <a:pt x="380" y="406"/>
                          <a:pt x="380" y="406"/>
                        </a:cubicBezTo>
                        <a:lnTo>
                          <a:pt x="110" y="406"/>
                        </a:lnTo>
                        <a:close/>
                        <a:moveTo>
                          <a:pt x="472" y="402"/>
                        </a:moveTo>
                        <a:cubicBezTo>
                          <a:pt x="472" y="405"/>
                          <a:pt x="470" y="406"/>
                          <a:pt x="468" y="406"/>
                        </a:cubicBezTo>
                        <a:cubicBezTo>
                          <a:pt x="399" y="406"/>
                          <a:pt x="399" y="406"/>
                          <a:pt x="399" y="406"/>
                        </a:cubicBezTo>
                        <a:cubicBezTo>
                          <a:pt x="399" y="19"/>
                          <a:pt x="399" y="19"/>
                          <a:pt x="399" y="19"/>
                        </a:cubicBezTo>
                        <a:cubicBezTo>
                          <a:pt x="468" y="19"/>
                          <a:pt x="468" y="19"/>
                          <a:pt x="468" y="19"/>
                        </a:cubicBezTo>
                        <a:cubicBezTo>
                          <a:pt x="470" y="19"/>
                          <a:pt x="472" y="20"/>
                          <a:pt x="472" y="22"/>
                        </a:cubicBezTo>
                        <a:lnTo>
                          <a:pt x="472" y="40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8" name="Google Shape;268;p13"/>
                  <p:cNvSpPr/>
                  <p:nvPr/>
                </p:nvSpPr>
                <p:spPr>
                  <a:xfrm>
                    <a:off x="6519864" y="1811338"/>
                    <a:ext cx="136525" cy="176213"/>
                  </a:xfrm>
                  <a:custGeom>
                    <a:rect b="b" l="l" r="r" t="t"/>
                    <a:pathLst>
                      <a:path extrusionOk="0" h="177" w="137">
                        <a:moveTo>
                          <a:pt x="133" y="81"/>
                        </a:moveTo>
                        <a:cubicBezTo>
                          <a:pt x="15" y="3"/>
                          <a:pt x="15" y="3"/>
                          <a:pt x="15" y="3"/>
                        </a:cubicBezTo>
                        <a:cubicBezTo>
                          <a:pt x="12" y="1"/>
                          <a:pt x="8" y="0"/>
                          <a:pt x="5" y="2"/>
                        </a:cubicBezTo>
                        <a:cubicBezTo>
                          <a:pt x="2" y="4"/>
                          <a:pt x="0" y="7"/>
                          <a:pt x="0" y="10"/>
                        </a:cubicBezTo>
                        <a:cubicBezTo>
                          <a:pt x="0" y="168"/>
                          <a:pt x="0" y="168"/>
                          <a:pt x="0" y="168"/>
                        </a:cubicBezTo>
                        <a:cubicBezTo>
                          <a:pt x="0" y="171"/>
                          <a:pt x="2" y="174"/>
                          <a:pt x="5" y="176"/>
                        </a:cubicBezTo>
                        <a:cubicBezTo>
                          <a:pt x="7" y="177"/>
                          <a:pt x="8" y="177"/>
                          <a:pt x="10" y="177"/>
                        </a:cubicBezTo>
                        <a:cubicBezTo>
                          <a:pt x="12" y="177"/>
                          <a:pt x="13" y="176"/>
                          <a:pt x="15" y="175"/>
                        </a:cubicBezTo>
                        <a:cubicBezTo>
                          <a:pt x="133" y="97"/>
                          <a:pt x="133" y="97"/>
                          <a:pt x="133" y="97"/>
                        </a:cubicBezTo>
                        <a:cubicBezTo>
                          <a:pt x="135" y="95"/>
                          <a:pt x="137" y="92"/>
                          <a:pt x="137" y="89"/>
                        </a:cubicBezTo>
                        <a:cubicBezTo>
                          <a:pt x="137" y="86"/>
                          <a:pt x="135" y="83"/>
                          <a:pt x="133" y="81"/>
                        </a:cubicBezTo>
                        <a:close/>
                        <a:moveTo>
                          <a:pt x="19" y="150"/>
                        </a:moveTo>
                        <a:cubicBezTo>
                          <a:pt x="19" y="28"/>
                          <a:pt x="19" y="28"/>
                          <a:pt x="19" y="28"/>
                        </a:cubicBezTo>
                        <a:cubicBezTo>
                          <a:pt x="111" y="89"/>
                          <a:pt x="111" y="89"/>
                          <a:pt x="111" y="89"/>
                        </a:cubicBezTo>
                        <a:lnTo>
                          <a:pt x="19" y="150"/>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9" name="Google Shape;269;p13"/>
                  <p:cNvSpPr/>
                  <p:nvPr/>
                </p:nvSpPr>
                <p:spPr>
                  <a:xfrm>
                    <a:off x="6370639" y="1787526"/>
                    <a:ext cx="44450" cy="17463"/>
                  </a:xfrm>
                  <a:custGeom>
                    <a:rect b="b" l="l" r="r" t="t"/>
                    <a:pathLst>
                      <a:path extrusionOk="0" h="18" w="45">
                        <a:moveTo>
                          <a:pt x="35" y="0"/>
                        </a:moveTo>
                        <a:cubicBezTo>
                          <a:pt x="9" y="0"/>
                          <a:pt x="9" y="0"/>
                          <a:pt x="9" y="0"/>
                        </a:cubicBezTo>
                        <a:cubicBezTo>
                          <a:pt x="4" y="0"/>
                          <a:pt x="0" y="4"/>
                          <a:pt x="0" y="9"/>
                        </a:cubicBezTo>
                        <a:cubicBezTo>
                          <a:pt x="0" y="14"/>
                          <a:pt x="4" y="18"/>
                          <a:pt x="9" y="18"/>
                        </a:cubicBezTo>
                        <a:cubicBezTo>
                          <a:pt x="35" y="18"/>
                          <a:pt x="35" y="18"/>
                          <a:pt x="35" y="18"/>
                        </a:cubicBezTo>
                        <a:cubicBezTo>
                          <a:pt x="40" y="18"/>
                          <a:pt x="45" y="14"/>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0" name="Google Shape;270;p13"/>
                  <p:cNvSpPr/>
                  <p:nvPr/>
                </p:nvSpPr>
                <p:spPr>
                  <a:xfrm>
                    <a:off x="6370639" y="1733551"/>
                    <a:ext cx="44450" cy="19050"/>
                  </a:xfrm>
                  <a:custGeom>
                    <a:rect b="b" l="l" r="r" t="t"/>
                    <a:pathLst>
                      <a:path extrusionOk="0" h="19" w="45">
                        <a:moveTo>
                          <a:pt x="9" y="19"/>
                        </a:moveTo>
                        <a:cubicBezTo>
                          <a:pt x="35" y="19"/>
                          <a:pt x="35" y="19"/>
                          <a:pt x="35" y="19"/>
                        </a:cubicBezTo>
                        <a:cubicBezTo>
                          <a:pt x="40" y="19"/>
                          <a:pt x="45" y="15"/>
                          <a:pt x="45" y="10"/>
                        </a:cubicBezTo>
                        <a:cubicBezTo>
                          <a:pt x="45" y="5"/>
                          <a:pt x="40" y="0"/>
                          <a:pt x="35" y="0"/>
                        </a:cubicBezTo>
                        <a:cubicBezTo>
                          <a:pt x="9" y="0"/>
                          <a:pt x="9" y="0"/>
                          <a:pt x="9" y="0"/>
                        </a:cubicBezTo>
                        <a:cubicBezTo>
                          <a:pt x="4" y="0"/>
                          <a:pt x="0" y="5"/>
                          <a:pt x="0" y="10"/>
                        </a:cubicBezTo>
                        <a:cubicBezTo>
                          <a:pt x="0" y="15"/>
                          <a:pt x="4" y="19"/>
                          <a:pt x="9"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1" name="Google Shape;271;p13"/>
                  <p:cNvSpPr/>
                  <p:nvPr/>
                </p:nvSpPr>
                <p:spPr>
                  <a:xfrm>
                    <a:off x="6370639" y="1838326"/>
                    <a:ext cx="44450" cy="19050"/>
                  </a:xfrm>
                  <a:custGeom>
                    <a:rect b="b" l="l" r="r" t="t"/>
                    <a:pathLst>
                      <a:path extrusionOk="0" h="19" w="45">
                        <a:moveTo>
                          <a:pt x="35" y="0"/>
                        </a:moveTo>
                        <a:cubicBezTo>
                          <a:pt x="9" y="0"/>
                          <a:pt x="9" y="0"/>
                          <a:pt x="9" y="0"/>
                        </a:cubicBezTo>
                        <a:cubicBezTo>
                          <a:pt x="4" y="0"/>
                          <a:pt x="0" y="4"/>
                          <a:pt x="0" y="10"/>
                        </a:cubicBezTo>
                        <a:cubicBezTo>
                          <a:pt x="0" y="15"/>
                          <a:pt x="4" y="19"/>
                          <a:pt x="9" y="19"/>
                        </a:cubicBezTo>
                        <a:cubicBezTo>
                          <a:pt x="35" y="19"/>
                          <a:pt x="35" y="19"/>
                          <a:pt x="35" y="19"/>
                        </a:cubicBezTo>
                        <a:cubicBezTo>
                          <a:pt x="40" y="19"/>
                          <a:pt x="45" y="15"/>
                          <a:pt x="45" y="10"/>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2" name="Google Shape;272;p13"/>
                  <p:cNvSpPr/>
                  <p:nvPr/>
                </p:nvSpPr>
                <p:spPr>
                  <a:xfrm>
                    <a:off x="6370639" y="1892301"/>
                    <a:ext cx="44450" cy="17463"/>
                  </a:xfrm>
                  <a:custGeom>
                    <a:rect b="b" l="l" r="r" t="t"/>
                    <a:pathLst>
                      <a:path extrusionOk="0" h="18" w="45">
                        <a:moveTo>
                          <a:pt x="35" y="0"/>
                        </a:moveTo>
                        <a:cubicBezTo>
                          <a:pt x="9" y="0"/>
                          <a:pt x="9" y="0"/>
                          <a:pt x="9" y="0"/>
                        </a:cubicBezTo>
                        <a:cubicBezTo>
                          <a:pt x="4" y="0"/>
                          <a:pt x="0" y="4"/>
                          <a:pt x="0" y="9"/>
                        </a:cubicBezTo>
                        <a:cubicBezTo>
                          <a:pt x="0" y="14"/>
                          <a:pt x="4" y="18"/>
                          <a:pt x="9" y="18"/>
                        </a:cubicBezTo>
                        <a:cubicBezTo>
                          <a:pt x="35" y="18"/>
                          <a:pt x="35" y="18"/>
                          <a:pt x="35" y="18"/>
                        </a:cubicBezTo>
                        <a:cubicBezTo>
                          <a:pt x="40" y="18"/>
                          <a:pt x="45" y="14"/>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3" name="Google Shape;273;p13"/>
                  <p:cNvSpPr/>
                  <p:nvPr/>
                </p:nvSpPr>
                <p:spPr>
                  <a:xfrm>
                    <a:off x="6370639" y="1943101"/>
                    <a:ext cx="44450" cy="19050"/>
                  </a:xfrm>
                  <a:custGeom>
                    <a:rect b="b" l="l" r="r" t="t"/>
                    <a:pathLst>
                      <a:path extrusionOk="0" h="19" w="45">
                        <a:moveTo>
                          <a:pt x="35" y="0"/>
                        </a:moveTo>
                        <a:cubicBezTo>
                          <a:pt x="9" y="0"/>
                          <a:pt x="9" y="0"/>
                          <a:pt x="9" y="0"/>
                        </a:cubicBezTo>
                        <a:cubicBezTo>
                          <a:pt x="4" y="0"/>
                          <a:pt x="0" y="4"/>
                          <a:pt x="0" y="9"/>
                        </a:cubicBezTo>
                        <a:cubicBezTo>
                          <a:pt x="0" y="15"/>
                          <a:pt x="4" y="19"/>
                          <a:pt x="9" y="19"/>
                        </a:cubicBezTo>
                        <a:cubicBezTo>
                          <a:pt x="35" y="19"/>
                          <a:pt x="35" y="19"/>
                          <a:pt x="35" y="19"/>
                        </a:cubicBezTo>
                        <a:cubicBezTo>
                          <a:pt x="40" y="19"/>
                          <a:pt x="45" y="15"/>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4" name="Google Shape;274;p13"/>
                  <p:cNvSpPr/>
                  <p:nvPr/>
                </p:nvSpPr>
                <p:spPr>
                  <a:xfrm>
                    <a:off x="6370639" y="1995488"/>
                    <a:ext cx="44450" cy="19050"/>
                  </a:xfrm>
                  <a:custGeom>
                    <a:rect b="b" l="l" r="r" t="t"/>
                    <a:pathLst>
                      <a:path extrusionOk="0" h="19" w="45">
                        <a:moveTo>
                          <a:pt x="35" y="0"/>
                        </a:moveTo>
                        <a:cubicBezTo>
                          <a:pt x="9" y="0"/>
                          <a:pt x="9" y="0"/>
                          <a:pt x="9" y="0"/>
                        </a:cubicBezTo>
                        <a:cubicBezTo>
                          <a:pt x="4" y="0"/>
                          <a:pt x="0" y="5"/>
                          <a:pt x="0" y="10"/>
                        </a:cubicBezTo>
                        <a:cubicBezTo>
                          <a:pt x="0" y="15"/>
                          <a:pt x="4" y="19"/>
                          <a:pt x="9" y="19"/>
                        </a:cubicBezTo>
                        <a:cubicBezTo>
                          <a:pt x="35" y="19"/>
                          <a:pt x="35" y="19"/>
                          <a:pt x="35" y="19"/>
                        </a:cubicBezTo>
                        <a:cubicBezTo>
                          <a:pt x="40" y="19"/>
                          <a:pt x="45" y="15"/>
                          <a:pt x="45" y="10"/>
                        </a:cubicBezTo>
                        <a:cubicBezTo>
                          <a:pt x="45" y="5"/>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5" name="Google Shape;275;p13"/>
                  <p:cNvSpPr/>
                  <p:nvPr/>
                </p:nvSpPr>
                <p:spPr>
                  <a:xfrm>
                    <a:off x="6370639" y="2047876"/>
                    <a:ext cx="44450" cy="19050"/>
                  </a:xfrm>
                  <a:custGeom>
                    <a:rect b="b" l="l" r="r" t="t"/>
                    <a:pathLst>
                      <a:path extrusionOk="0" h="19" w="45">
                        <a:moveTo>
                          <a:pt x="35" y="0"/>
                        </a:moveTo>
                        <a:cubicBezTo>
                          <a:pt x="9" y="0"/>
                          <a:pt x="9" y="0"/>
                          <a:pt x="9" y="0"/>
                        </a:cubicBezTo>
                        <a:cubicBezTo>
                          <a:pt x="4" y="0"/>
                          <a:pt x="0" y="4"/>
                          <a:pt x="0" y="9"/>
                        </a:cubicBezTo>
                        <a:cubicBezTo>
                          <a:pt x="0" y="14"/>
                          <a:pt x="4" y="19"/>
                          <a:pt x="9" y="19"/>
                        </a:cubicBezTo>
                        <a:cubicBezTo>
                          <a:pt x="35" y="19"/>
                          <a:pt x="35" y="19"/>
                          <a:pt x="35" y="19"/>
                        </a:cubicBezTo>
                        <a:cubicBezTo>
                          <a:pt x="40" y="19"/>
                          <a:pt x="45" y="14"/>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13"/>
                  <p:cNvSpPr/>
                  <p:nvPr/>
                </p:nvSpPr>
                <p:spPr>
                  <a:xfrm>
                    <a:off x="6748464" y="1787526"/>
                    <a:ext cx="44450" cy="17463"/>
                  </a:xfrm>
                  <a:custGeom>
                    <a:rect b="b" l="l" r="r" t="t"/>
                    <a:pathLst>
                      <a:path extrusionOk="0" h="18" w="45">
                        <a:moveTo>
                          <a:pt x="35" y="0"/>
                        </a:moveTo>
                        <a:cubicBezTo>
                          <a:pt x="9" y="0"/>
                          <a:pt x="9" y="0"/>
                          <a:pt x="9" y="0"/>
                        </a:cubicBezTo>
                        <a:cubicBezTo>
                          <a:pt x="4" y="0"/>
                          <a:pt x="0" y="4"/>
                          <a:pt x="0" y="9"/>
                        </a:cubicBezTo>
                        <a:cubicBezTo>
                          <a:pt x="0" y="14"/>
                          <a:pt x="4" y="18"/>
                          <a:pt x="9" y="18"/>
                        </a:cubicBezTo>
                        <a:cubicBezTo>
                          <a:pt x="35" y="18"/>
                          <a:pt x="35" y="18"/>
                          <a:pt x="35" y="18"/>
                        </a:cubicBezTo>
                        <a:cubicBezTo>
                          <a:pt x="40" y="18"/>
                          <a:pt x="45" y="14"/>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7" name="Google Shape;277;p13"/>
                  <p:cNvSpPr/>
                  <p:nvPr/>
                </p:nvSpPr>
                <p:spPr>
                  <a:xfrm>
                    <a:off x="6748464" y="1733551"/>
                    <a:ext cx="44450" cy="19050"/>
                  </a:xfrm>
                  <a:custGeom>
                    <a:rect b="b" l="l" r="r" t="t"/>
                    <a:pathLst>
                      <a:path extrusionOk="0" h="19" w="45">
                        <a:moveTo>
                          <a:pt x="35" y="0"/>
                        </a:moveTo>
                        <a:cubicBezTo>
                          <a:pt x="9" y="0"/>
                          <a:pt x="9" y="0"/>
                          <a:pt x="9" y="0"/>
                        </a:cubicBezTo>
                        <a:cubicBezTo>
                          <a:pt x="4" y="0"/>
                          <a:pt x="0" y="5"/>
                          <a:pt x="0" y="10"/>
                        </a:cubicBezTo>
                        <a:cubicBezTo>
                          <a:pt x="0" y="15"/>
                          <a:pt x="4" y="19"/>
                          <a:pt x="9" y="19"/>
                        </a:cubicBezTo>
                        <a:cubicBezTo>
                          <a:pt x="35" y="19"/>
                          <a:pt x="35" y="19"/>
                          <a:pt x="35" y="19"/>
                        </a:cubicBezTo>
                        <a:cubicBezTo>
                          <a:pt x="40" y="19"/>
                          <a:pt x="45" y="15"/>
                          <a:pt x="45" y="10"/>
                        </a:cubicBezTo>
                        <a:cubicBezTo>
                          <a:pt x="45" y="5"/>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8" name="Google Shape;278;p13"/>
                  <p:cNvSpPr/>
                  <p:nvPr/>
                </p:nvSpPr>
                <p:spPr>
                  <a:xfrm>
                    <a:off x="6748464" y="1838326"/>
                    <a:ext cx="44450" cy="19050"/>
                  </a:xfrm>
                  <a:custGeom>
                    <a:rect b="b" l="l" r="r" t="t"/>
                    <a:pathLst>
                      <a:path extrusionOk="0" h="19" w="45">
                        <a:moveTo>
                          <a:pt x="35" y="0"/>
                        </a:moveTo>
                        <a:cubicBezTo>
                          <a:pt x="9" y="0"/>
                          <a:pt x="9" y="0"/>
                          <a:pt x="9" y="0"/>
                        </a:cubicBezTo>
                        <a:cubicBezTo>
                          <a:pt x="4" y="0"/>
                          <a:pt x="0" y="4"/>
                          <a:pt x="0" y="10"/>
                        </a:cubicBezTo>
                        <a:cubicBezTo>
                          <a:pt x="0" y="15"/>
                          <a:pt x="4" y="19"/>
                          <a:pt x="9" y="19"/>
                        </a:cubicBezTo>
                        <a:cubicBezTo>
                          <a:pt x="35" y="19"/>
                          <a:pt x="35" y="19"/>
                          <a:pt x="35" y="19"/>
                        </a:cubicBezTo>
                        <a:cubicBezTo>
                          <a:pt x="40" y="19"/>
                          <a:pt x="45" y="15"/>
                          <a:pt x="45" y="10"/>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9" name="Google Shape;279;p13"/>
                  <p:cNvSpPr/>
                  <p:nvPr/>
                </p:nvSpPr>
                <p:spPr>
                  <a:xfrm>
                    <a:off x="6748464" y="1892301"/>
                    <a:ext cx="44450" cy="17463"/>
                  </a:xfrm>
                  <a:custGeom>
                    <a:rect b="b" l="l" r="r" t="t"/>
                    <a:pathLst>
                      <a:path extrusionOk="0" h="18" w="45">
                        <a:moveTo>
                          <a:pt x="35" y="0"/>
                        </a:moveTo>
                        <a:cubicBezTo>
                          <a:pt x="9" y="0"/>
                          <a:pt x="9" y="0"/>
                          <a:pt x="9" y="0"/>
                        </a:cubicBezTo>
                        <a:cubicBezTo>
                          <a:pt x="4" y="0"/>
                          <a:pt x="0" y="4"/>
                          <a:pt x="0" y="9"/>
                        </a:cubicBezTo>
                        <a:cubicBezTo>
                          <a:pt x="0" y="14"/>
                          <a:pt x="4" y="18"/>
                          <a:pt x="9" y="18"/>
                        </a:cubicBezTo>
                        <a:cubicBezTo>
                          <a:pt x="35" y="18"/>
                          <a:pt x="35" y="18"/>
                          <a:pt x="35" y="18"/>
                        </a:cubicBezTo>
                        <a:cubicBezTo>
                          <a:pt x="40" y="18"/>
                          <a:pt x="45" y="14"/>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0" name="Google Shape;280;p13"/>
                  <p:cNvSpPr/>
                  <p:nvPr/>
                </p:nvSpPr>
                <p:spPr>
                  <a:xfrm>
                    <a:off x="6748464" y="1943101"/>
                    <a:ext cx="44450" cy="19050"/>
                  </a:xfrm>
                  <a:custGeom>
                    <a:rect b="b" l="l" r="r" t="t"/>
                    <a:pathLst>
                      <a:path extrusionOk="0" h="19" w="45">
                        <a:moveTo>
                          <a:pt x="35" y="0"/>
                        </a:moveTo>
                        <a:cubicBezTo>
                          <a:pt x="9" y="0"/>
                          <a:pt x="9" y="0"/>
                          <a:pt x="9" y="0"/>
                        </a:cubicBezTo>
                        <a:cubicBezTo>
                          <a:pt x="4" y="0"/>
                          <a:pt x="0" y="4"/>
                          <a:pt x="0" y="9"/>
                        </a:cubicBezTo>
                        <a:cubicBezTo>
                          <a:pt x="0" y="15"/>
                          <a:pt x="4" y="19"/>
                          <a:pt x="9" y="19"/>
                        </a:cubicBezTo>
                        <a:cubicBezTo>
                          <a:pt x="35" y="19"/>
                          <a:pt x="35" y="19"/>
                          <a:pt x="35" y="19"/>
                        </a:cubicBezTo>
                        <a:cubicBezTo>
                          <a:pt x="40" y="19"/>
                          <a:pt x="45" y="15"/>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1" name="Google Shape;281;p13"/>
                  <p:cNvSpPr/>
                  <p:nvPr/>
                </p:nvSpPr>
                <p:spPr>
                  <a:xfrm>
                    <a:off x="6748464" y="1995488"/>
                    <a:ext cx="44450" cy="19050"/>
                  </a:xfrm>
                  <a:custGeom>
                    <a:rect b="b" l="l" r="r" t="t"/>
                    <a:pathLst>
                      <a:path extrusionOk="0" h="19" w="45">
                        <a:moveTo>
                          <a:pt x="35" y="0"/>
                        </a:moveTo>
                        <a:cubicBezTo>
                          <a:pt x="9" y="0"/>
                          <a:pt x="9" y="0"/>
                          <a:pt x="9" y="0"/>
                        </a:cubicBezTo>
                        <a:cubicBezTo>
                          <a:pt x="4" y="0"/>
                          <a:pt x="0" y="5"/>
                          <a:pt x="0" y="10"/>
                        </a:cubicBezTo>
                        <a:cubicBezTo>
                          <a:pt x="0" y="15"/>
                          <a:pt x="4" y="19"/>
                          <a:pt x="9" y="19"/>
                        </a:cubicBezTo>
                        <a:cubicBezTo>
                          <a:pt x="35" y="19"/>
                          <a:pt x="35" y="19"/>
                          <a:pt x="35" y="19"/>
                        </a:cubicBezTo>
                        <a:cubicBezTo>
                          <a:pt x="40" y="19"/>
                          <a:pt x="45" y="15"/>
                          <a:pt x="45" y="10"/>
                        </a:cubicBezTo>
                        <a:cubicBezTo>
                          <a:pt x="45" y="5"/>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2" name="Google Shape;282;p13"/>
                  <p:cNvSpPr/>
                  <p:nvPr/>
                </p:nvSpPr>
                <p:spPr>
                  <a:xfrm>
                    <a:off x="6748464" y="2047876"/>
                    <a:ext cx="44450" cy="19050"/>
                  </a:xfrm>
                  <a:custGeom>
                    <a:rect b="b" l="l" r="r" t="t"/>
                    <a:pathLst>
                      <a:path extrusionOk="0" h="19" w="45">
                        <a:moveTo>
                          <a:pt x="35" y="0"/>
                        </a:moveTo>
                        <a:cubicBezTo>
                          <a:pt x="9" y="0"/>
                          <a:pt x="9" y="0"/>
                          <a:pt x="9" y="0"/>
                        </a:cubicBezTo>
                        <a:cubicBezTo>
                          <a:pt x="4" y="0"/>
                          <a:pt x="0" y="4"/>
                          <a:pt x="0" y="9"/>
                        </a:cubicBezTo>
                        <a:cubicBezTo>
                          <a:pt x="0" y="14"/>
                          <a:pt x="4" y="19"/>
                          <a:pt x="9" y="19"/>
                        </a:cubicBezTo>
                        <a:cubicBezTo>
                          <a:pt x="35" y="19"/>
                          <a:pt x="35" y="19"/>
                          <a:pt x="35" y="19"/>
                        </a:cubicBezTo>
                        <a:cubicBezTo>
                          <a:pt x="40" y="19"/>
                          <a:pt x="45" y="14"/>
                          <a:pt x="45" y="9"/>
                        </a:cubicBezTo>
                        <a:cubicBezTo>
                          <a:pt x="45" y="4"/>
                          <a:pt x="40" y="0"/>
                          <a:pt x="35"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83" name="Google Shape;283;p13"/>
                <p:cNvGrpSpPr/>
                <p:nvPr/>
              </p:nvGrpSpPr>
              <p:grpSpPr>
                <a:xfrm>
                  <a:off x="872159" y="3434038"/>
                  <a:ext cx="552450" cy="423863"/>
                  <a:chOff x="677864" y="2360613"/>
                  <a:chExt cx="552450" cy="423863"/>
                </a:xfrm>
              </p:grpSpPr>
              <p:sp>
                <p:nvSpPr>
                  <p:cNvPr id="284" name="Google Shape;284;p13"/>
                  <p:cNvSpPr/>
                  <p:nvPr/>
                </p:nvSpPr>
                <p:spPr>
                  <a:xfrm>
                    <a:off x="677864" y="2582863"/>
                    <a:ext cx="552450" cy="201613"/>
                  </a:xfrm>
                  <a:custGeom>
                    <a:rect b="b" l="l" r="r" t="t"/>
                    <a:pathLst>
                      <a:path extrusionOk="0" h="202" w="555">
                        <a:moveTo>
                          <a:pt x="546" y="0"/>
                        </a:moveTo>
                        <a:cubicBezTo>
                          <a:pt x="541" y="0"/>
                          <a:pt x="537" y="4"/>
                          <a:pt x="537" y="9"/>
                        </a:cubicBezTo>
                        <a:cubicBezTo>
                          <a:pt x="537" y="180"/>
                          <a:pt x="537" y="180"/>
                          <a:pt x="537" y="180"/>
                        </a:cubicBezTo>
                        <a:cubicBezTo>
                          <a:pt x="537" y="182"/>
                          <a:pt x="535" y="183"/>
                          <a:pt x="533" y="183"/>
                        </a:cubicBezTo>
                        <a:cubicBezTo>
                          <a:pt x="22" y="183"/>
                          <a:pt x="22" y="183"/>
                          <a:pt x="22" y="183"/>
                        </a:cubicBezTo>
                        <a:cubicBezTo>
                          <a:pt x="20" y="183"/>
                          <a:pt x="18" y="182"/>
                          <a:pt x="18" y="180"/>
                        </a:cubicBezTo>
                        <a:cubicBezTo>
                          <a:pt x="18" y="9"/>
                          <a:pt x="18" y="9"/>
                          <a:pt x="18" y="9"/>
                        </a:cubicBezTo>
                        <a:cubicBezTo>
                          <a:pt x="18" y="4"/>
                          <a:pt x="14" y="0"/>
                          <a:pt x="9" y="0"/>
                        </a:cubicBezTo>
                        <a:cubicBezTo>
                          <a:pt x="4" y="0"/>
                          <a:pt x="0" y="4"/>
                          <a:pt x="0" y="9"/>
                        </a:cubicBezTo>
                        <a:cubicBezTo>
                          <a:pt x="0" y="180"/>
                          <a:pt x="0" y="180"/>
                          <a:pt x="0" y="180"/>
                        </a:cubicBezTo>
                        <a:cubicBezTo>
                          <a:pt x="0" y="192"/>
                          <a:pt x="10" y="202"/>
                          <a:pt x="22" y="202"/>
                        </a:cubicBezTo>
                        <a:cubicBezTo>
                          <a:pt x="533" y="202"/>
                          <a:pt x="533" y="202"/>
                          <a:pt x="533" y="202"/>
                        </a:cubicBezTo>
                        <a:cubicBezTo>
                          <a:pt x="545" y="202"/>
                          <a:pt x="555" y="192"/>
                          <a:pt x="555" y="180"/>
                        </a:cubicBezTo>
                        <a:cubicBezTo>
                          <a:pt x="555" y="9"/>
                          <a:pt x="555" y="9"/>
                          <a:pt x="555" y="9"/>
                        </a:cubicBezTo>
                        <a:cubicBezTo>
                          <a:pt x="555" y="4"/>
                          <a:pt x="551" y="0"/>
                          <a:pt x="546"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5" name="Google Shape;285;p13"/>
                  <p:cNvSpPr/>
                  <p:nvPr/>
                </p:nvSpPr>
                <p:spPr>
                  <a:xfrm>
                    <a:off x="677864" y="2452688"/>
                    <a:ext cx="552450" cy="174625"/>
                  </a:xfrm>
                  <a:custGeom>
                    <a:rect b="b" l="l" r="r" t="t"/>
                    <a:pathLst>
                      <a:path extrusionOk="0" h="176" w="555">
                        <a:moveTo>
                          <a:pt x="533" y="0"/>
                        </a:moveTo>
                        <a:cubicBezTo>
                          <a:pt x="22" y="0"/>
                          <a:pt x="22" y="0"/>
                          <a:pt x="22" y="0"/>
                        </a:cubicBezTo>
                        <a:cubicBezTo>
                          <a:pt x="10" y="0"/>
                          <a:pt x="0" y="10"/>
                          <a:pt x="0" y="22"/>
                        </a:cubicBezTo>
                        <a:cubicBezTo>
                          <a:pt x="0" y="101"/>
                          <a:pt x="0" y="101"/>
                          <a:pt x="0" y="101"/>
                        </a:cubicBezTo>
                        <a:cubicBezTo>
                          <a:pt x="0" y="106"/>
                          <a:pt x="4" y="110"/>
                          <a:pt x="9" y="110"/>
                        </a:cubicBezTo>
                        <a:cubicBezTo>
                          <a:pt x="183" y="110"/>
                          <a:pt x="183" y="110"/>
                          <a:pt x="183" y="110"/>
                        </a:cubicBezTo>
                        <a:cubicBezTo>
                          <a:pt x="183" y="153"/>
                          <a:pt x="183" y="153"/>
                          <a:pt x="183" y="153"/>
                        </a:cubicBezTo>
                        <a:cubicBezTo>
                          <a:pt x="183" y="166"/>
                          <a:pt x="193" y="176"/>
                          <a:pt x="205" y="176"/>
                        </a:cubicBezTo>
                        <a:cubicBezTo>
                          <a:pt x="350" y="176"/>
                          <a:pt x="350" y="176"/>
                          <a:pt x="350" y="176"/>
                        </a:cubicBezTo>
                        <a:cubicBezTo>
                          <a:pt x="362" y="176"/>
                          <a:pt x="372" y="166"/>
                          <a:pt x="372" y="153"/>
                        </a:cubicBezTo>
                        <a:cubicBezTo>
                          <a:pt x="372" y="110"/>
                          <a:pt x="372" y="110"/>
                          <a:pt x="372" y="110"/>
                        </a:cubicBezTo>
                        <a:cubicBezTo>
                          <a:pt x="546" y="110"/>
                          <a:pt x="546" y="110"/>
                          <a:pt x="546" y="110"/>
                        </a:cubicBezTo>
                        <a:cubicBezTo>
                          <a:pt x="551" y="110"/>
                          <a:pt x="555" y="106"/>
                          <a:pt x="555" y="101"/>
                        </a:cubicBezTo>
                        <a:cubicBezTo>
                          <a:pt x="555" y="22"/>
                          <a:pt x="555" y="22"/>
                          <a:pt x="555" y="22"/>
                        </a:cubicBezTo>
                        <a:cubicBezTo>
                          <a:pt x="555" y="10"/>
                          <a:pt x="545" y="0"/>
                          <a:pt x="533" y="0"/>
                        </a:cubicBezTo>
                        <a:close/>
                        <a:moveTo>
                          <a:pt x="353" y="153"/>
                        </a:moveTo>
                        <a:cubicBezTo>
                          <a:pt x="353" y="156"/>
                          <a:pt x="352" y="157"/>
                          <a:pt x="350" y="157"/>
                        </a:cubicBezTo>
                        <a:cubicBezTo>
                          <a:pt x="205" y="157"/>
                          <a:pt x="205" y="157"/>
                          <a:pt x="205" y="157"/>
                        </a:cubicBezTo>
                        <a:cubicBezTo>
                          <a:pt x="203" y="157"/>
                          <a:pt x="202" y="156"/>
                          <a:pt x="202" y="153"/>
                        </a:cubicBezTo>
                        <a:cubicBezTo>
                          <a:pt x="202" y="110"/>
                          <a:pt x="202" y="110"/>
                          <a:pt x="202" y="110"/>
                        </a:cubicBezTo>
                        <a:cubicBezTo>
                          <a:pt x="353" y="110"/>
                          <a:pt x="353" y="110"/>
                          <a:pt x="353" y="110"/>
                        </a:cubicBezTo>
                        <a:lnTo>
                          <a:pt x="353" y="153"/>
                        </a:lnTo>
                        <a:close/>
                        <a:moveTo>
                          <a:pt x="537" y="92"/>
                        </a:moveTo>
                        <a:cubicBezTo>
                          <a:pt x="18" y="92"/>
                          <a:pt x="18" y="92"/>
                          <a:pt x="18" y="92"/>
                        </a:cubicBezTo>
                        <a:cubicBezTo>
                          <a:pt x="18" y="22"/>
                          <a:pt x="18" y="22"/>
                          <a:pt x="18" y="22"/>
                        </a:cubicBezTo>
                        <a:cubicBezTo>
                          <a:pt x="18" y="20"/>
                          <a:pt x="20" y="19"/>
                          <a:pt x="22" y="19"/>
                        </a:cubicBezTo>
                        <a:cubicBezTo>
                          <a:pt x="533" y="19"/>
                          <a:pt x="533" y="19"/>
                          <a:pt x="533" y="19"/>
                        </a:cubicBezTo>
                        <a:cubicBezTo>
                          <a:pt x="535" y="19"/>
                          <a:pt x="537" y="20"/>
                          <a:pt x="537" y="22"/>
                        </a:cubicBezTo>
                        <a:lnTo>
                          <a:pt x="537" y="9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6" name="Google Shape;286;p13"/>
                  <p:cNvSpPr/>
                  <p:nvPr/>
                </p:nvSpPr>
                <p:spPr>
                  <a:xfrm>
                    <a:off x="860426" y="2360613"/>
                    <a:ext cx="187325" cy="84138"/>
                  </a:xfrm>
                  <a:custGeom>
                    <a:rect b="b" l="l" r="r" t="t"/>
                    <a:pathLst>
                      <a:path extrusionOk="0" h="85" w="189">
                        <a:moveTo>
                          <a:pt x="9" y="85"/>
                        </a:moveTo>
                        <a:cubicBezTo>
                          <a:pt x="15" y="85"/>
                          <a:pt x="19" y="80"/>
                          <a:pt x="19" y="75"/>
                        </a:cubicBezTo>
                        <a:cubicBezTo>
                          <a:pt x="19" y="23"/>
                          <a:pt x="19" y="23"/>
                          <a:pt x="19" y="23"/>
                        </a:cubicBezTo>
                        <a:cubicBezTo>
                          <a:pt x="19" y="21"/>
                          <a:pt x="20" y="19"/>
                          <a:pt x="22" y="19"/>
                        </a:cubicBezTo>
                        <a:cubicBezTo>
                          <a:pt x="167" y="19"/>
                          <a:pt x="167" y="19"/>
                          <a:pt x="167" y="19"/>
                        </a:cubicBezTo>
                        <a:cubicBezTo>
                          <a:pt x="169" y="19"/>
                          <a:pt x="170" y="21"/>
                          <a:pt x="170" y="23"/>
                        </a:cubicBezTo>
                        <a:cubicBezTo>
                          <a:pt x="170" y="75"/>
                          <a:pt x="170" y="75"/>
                          <a:pt x="170" y="75"/>
                        </a:cubicBezTo>
                        <a:cubicBezTo>
                          <a:pt x="170" y="80"/>
                          <a:pt x="175" y="85"/>
                          <a:pt x="180" y="85"/>
                        </a:cubicBezTo>
                        <a:cubicBezTo>
                          <a:pt x="185" y="85"/>
                          <a:pt x="189" y="80"/>
                          <a:pt x="189" y="75"/>
                        </a:cubicBezTo>
                        <a:cubicBezTo>
                          <a:pt x="189" y="23"/>
                          <a:pt x="189" y="23"/>
                          <a:pt x="189" y="23"/>
                        </a:cubicBezTo>
                        <a:cubicBezTo>
                          <a:pt x="189" y="10"/>
                          <a:pt x="179" y="0"/>
                          <a:pt x="167" y="0"/>
                        </a:cubicBezTo>
                        <a:cubicBezTo>
                          <a:pt x="22" y="0"/>
                          <a:pt x="22" y="0"/>
                          <a:pt x="22" y="0"/>
                        </a:cubicBezTo>
                        <a:cubicBezTo>
                          <a:pt x="10" y="0"/>
                          <a:pt x="0" y="10"/>
                          <a:pt x="0" y="23"/>
                        </a:cubicBezTo>
                        <a:cubicBezTo>
                          <a:pt x="0" y="75"/>
                          <a:pt x="0" y="75"/>
                          <a:pt x="0" y="75"/>
                        </a:cubicBezTo>
                        <a:cubicBezTo>
                          <a:pt x="0" y="80"/>
                          <a:pt x="4" y="85"/>
                          <a:pt x="9" y="85"/>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87" name="Google Shape;287;p13"/>
                <p:cNvGrpSpPr/>
                <p:nvPr/>
              </p:nvGrpSpPr>
              <p:grpSpPr>
                <a:xfrm>
                  <a:off x="1795669" y="3432452"/>
                  <a:ext cx="501650" cy="425450"/>
                  <a:chOff x="2228851" y="2359026"/>
                  <a:chExt cx="501650" cy="425450"/>
                </a:xfrm>
              </p:grpSpPr>
              <p:sp>
                <p:nvSpPr>
                  <p:cNvPr id="288" name="Google Shape;288;p13"/>
                  <p:cNvSpPr/>
                  <p:nvPr/>
                </p:nvSpPr>
                <p:spPr>
                  <a:xfrm>
                    <a:off x="2392364" y="2379663"/>
                    <a:ext cx="273050" cy="84138"/>
                  </a:xfrm>
                  <a:custGeom>
                    <a:rect b="b" l="l" r="r" t="t"/>
                    <a:pathLst>
                      <a:path extrusionOk="0" h="85" w="275">
                        <a:moveTo>
                          <a:pt x="1" y="72"/>
                        </a:moveTo>
                        <a:cubicBezTo>
                          <a:pt x="3" y="77"/>
                          <a:pt x="8" y="79"/>
                          <a:pt x="13" y="78"/>
                        </a:cubicBezTo>
                        <a:cubicBezTo>
                          <a:pt x="195" y="23"/>
                          <a:pt x="195" y="23"/>
                          <a:pt x="195" y="23"/>
                        </a:cubicBezTo>
                        <a:cubicBezTo>
                          <a:pt x="212" y="72"/>
                          <a:pt x="212" y="72"/>
                          <a:pt x="212" y="72"/>
                        </a:cubicBezTo>
                        <a:cubicBezTo>
                          <a:pt x="213" y="76"/>
                          <a:pt x="217" y="78"/>
                          <a:pt x="221" y="78"/>
                        </a:cubicBezTo>
                        <a:cubicBezTo>
                          <a:pt x="222" y="78"/>
                          <a:pt x="223" y="78"/>
                          <a:pt x="224" y="78"/>
                        </a:cubicBezTo>
                        <a:cubicBezTo>
                          <a:pt x="229" y="76"/>
                          <a:pt x="231" y="71"/>
                          <a:pt x="230" y="66"/>
                        </a:cubicBezTo>
                        <a:cubicBezTo>
                          <a:pt x="224" y="48"/>
                          <a:pt x="224" y="48"/>
                          <a:pt x="224" y="48"/>
                        </a:cubicBezTo>
                        <a:cubicBezTo>
                          <a:pt x="251" y="48"/>
                          <a:pt x="251" y="48"/>
                          <a:pt x="251" y="48"/>
                        </a:cubicBezTo>
                        <a:cubicBezTo>
                          <a:pt x="254" y="48"/>
                          <a:pt x="256" y="51"/>
                          <a:pt x="256" y="54"/>
                        </a:cubicBezTo>
                        <a:cubicBezTo>
                          <a:pt x="256" y="76"/>
                          <a:pt x="256" y="76"/>
                          <a:pt x="256" y="76"/>
                        </a:cubicBezTo>
                        <a:cubicBezTo>
                          <a:pt x="256" y="81"/>
                          <a:pt x="260" y="85"/>
                          <a:pt x="265" y="85"/>
                        </a:cubicBezTo>
                        <a:cubicBezTo>
                          <a:pt x="271" y="85"/>
                          <a:pt x="275" y="81"/>
                          <a:pt x="275" y="76"/>
                        </a:cubicBezTo>
                        <a:cubicBezTo>
                          <a:pt x="275" y="54"/>
                          <a:pt x="275" y="54"/>
                          <a:pt x="275" y="54"/>
                        </a:cubicBezTo>
                        <a:cubicBezTo>
                          <a:pt x="275" y="41"/>
                          <a:pt x="264" y="30"/>
                          <a:pt x="251" y="30"/>
                        </a:cubicBezTo>
                        <a:cubicBezTo>
                          <a:pt x="217" y="30"/>
                          <a:pt x="217" y="30"/>
                          <a:pt x="217" y="30"/>
                        </a:cubicBezTo>
                        <a:cubicBezTo>
                          <a:pt x="210" y="8"/>
                          <a:pt x="210" y="8"/>
                          <a:pt x="210" y="8"/>
                        </a:cubicBezTo>
                        <a:cubicBezTo>
                          <a:pt x="208" y="3"/>
                          <a:pt x="203" y="0"/>
                          <a:pt x="198" y="2"/>
                        </a:cubicBezTo>
                        <a:cubicBezTo>
                          <a:pt x="8" y="60"/>
                          <a:pt x="8" y="60"/>
                          <a:pt x="8" y="60"/>
                        </a:cubicBezTo>
                        <a:cubicBezTo>
                          <a:pt x="3" y="61"/>
                          <a:pt x="0" y="67"/>
                          <a:pt x="1" y="72"/>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9" name="Google Shape;289;p13"/>
                  <p:cNvSpPr/>
                  <p:nvPr/>
                </p:nvSpPr>
                <p:spPr>
                  <a:xfrm>
                    <a:off x="2228851" y="2359026"/>
                    <a:ext cx="501650" cy="425450"/>
                  </a:xfrm>
                  <a:custGeom>
                    <a:rect b="b" l="l" r="r" t="t"/>
                    <a:pathLst>
                      <a:path extrusionOk="0" h="426" w="503">
                        <a:moveTo>
                          <a:pt x="481" y="198"/>
                        </a:moveTo>
                        <a:cubicBezTo>
                          <a:pt x="476" y="198"/>
                          <a:pt x="471" y="202"/>
                          <a:pt x="471" y="207"/>
                        </a:cubicBezTo>
                        <a:cubicBezTo>
                          <a:pt x="471" y="212"/>
                          <a:pt x="476" y="217"/>
                          <a:pt x="481" y="217"/>
                        </a:cubicBezTo>
                        <a:cubicBezTo>
                          <a:pt x="484" y="217"/>
                          <a:pt x="485" y="217"/>
                          <a:pt x="485" y="220"/>
                        </a:cubicBezTo>
                        <a:cubicBezTo>
                          <a:pt x="485" y="299"/>
                          <a:pt x="485" y="299"/>
                          <a:pt x="485" y="299"/>
                        </a:cubicBezTo>
                        <a:cubicBezTo>
                          <a:pt x="485" y="302"/>
                          <a:pt x="484" y="303"/>
                          <a:pt x="481" y="303"/>
                        </a:cubicBezTo>
                        <a:cubicBezTo>
                          <a:pt x="376" y="303"/>
                          <a:pt x="376" y="303"/>
                          <a:pt x="376" y="303"/>
                        </a:cubicBezTo>
                        <a:cubicBezTo>
                          <a:pt x="373" y="303"/>
                          <a:pt x="372" y="302"/>
                          <a:pt x="372" y="299"/>
                        </a:cubicBezTo>
                        <a:cubicBezTo>
                          <a:pt x="372" y="233"/>
                          <a:pt x="372" y="233"/>
                          <a:pt x="372" y="233"/>
                        </a:cubicBezTo>
                        <a:cubicBezTo>
                          <a:pt x="372" y="230"/>
                          <a:pt x="373" y="230"/>
                          <a:pt x="376" y="230"/>
                        </a:cubicBezTo>
                        <a:cubicBezTo>
                          <a:pt x="455" y="230"/>
                          <a:pt x="455" y="230"/>
                          <a:pt x="455" y="230"/>
                        </a:cubicBezTo>
                        <a:cubicBezTo>
                          <a:pt x="460" y="230"/>
                          <a:pt x="464" y="225"/>
                          <a:pt x="464" y="220"/>
                        </a:cubicBezTo>
                        <a:cubicBezTo>
                          <a:pt x="464" y="142"/>
                          <a:pt x="464" y="142"/>
                          <a:pt x="464" y="142"/>
                        </a:cubicBezTo>
                        <a:cubicBezTo>
                          <a:pt x="464" y="128"/>
                          <a:pt x="455" y="119"/>
                          <a:pt x="441" y="119"/>
                        </a:cubicBezTo>
                        <a:cubicBezTo>
                          <a:pt x="42" y="119"/>
                          <a:pt x="42" y="119"/>
                          <a:pt x="42" y="119"/>
                        </a:cubicBezTo>
                        <a:cubicBezTo>
                          <a:pt x="27" y="119"/>
                          <a:pt x="18" y="110"/>
                          <a:pt x="18" y="96"/>
                        </a:cubicBezTo>
                        <a:cubicBezTo>
                          <a:pt x="18" y="81"/>
                          <a:pt x="27" y="72"/>
                          <a:pt x="42" y="72"/>
                        </a:cubicBezTo>
                        <a:cubicBezTo>
                          <a:pt x="91" y="72"/>
                          <a:pt x="91" y="72"/>
                          <a:pt x="91" y="72"/>
                        </a:cubicBezTo>
                        <a:cubicBezTo>
                          <a:pt x="68" y="80"/>
                          <a:pt x="68" y="80"/>
                          <a:pt x="68" y="80"/>
                        </a:cubicBezTo>
                        <a:cubicBezTo>
                          <a:pt x="63" y="82"/>
                          <a:pt x="60" y="87"/>
                          <a:pt x="62" y="92"/>
                        </a:cubicBezTo>
                        <a:cubicBezTo>
                          <a:pt x="63" y="96"/>
                          <a:pt x="67" y="98"/>
                          <a:pt x="71" y="98"/>
                        </a:cubicBezTo>
                        <a:cubicBezTo>
                          <a:pt x="72" y="98"/>
                          <a:pt x="73" y="98"/>
                          <a:pt x="74" y="98"/>
                        </a:cubicBezTo>
                        <a:cubicBezTo>
                          <a:pt x="311" y="20"/>
                          <a:pt x="311" y="20"/>
                          <a:pt x="311" y="20"/>
                        </a:cubicBezTo>
                        <a:cubicBezTo>
                          <a:pt x="316" y="18"/>
                          <a:pt x="319" y="13"/>
                          <a:pt x="317" y="8"/>
                        </a:cubicBezTo>
                        <a:cubicBezTo>
                          <a:pt x="315" y="3"/>
                          <a:pt x="310" y="0"/>
                          <a:pt x="305" y="2"/>
                        </a:cubicBezTo>
                        <a:cubicBezTo>
                          <a:pt x="147" y="54"/>
                          <a:pt x="147" y="54"/>
                          <a:pt x="147" y="54"/>
                        </a:cubicBezTo>
                        <a:cubicBezTo>
                          <a:pt x="147" y="54"/>
                          <a:pt x="147" y="54"/>
                          <a:pt x="147" y="54"/>
                        </a:cubicBezTo>
                        <a:cubicBezTo>
                          <a:pt x="42" y="54"/>
                          <a:pt x="42" y="54"/>
                          <a:pt x="42" y="54"/>
                        </a:cubicBezTo>
                        <a:cubicBezTo>
                          <a:pt x="17" y="54"/>
                          <a:pt x="0" y="71"/>
                          <a:pt x="0" y="96"/>
                        </a:cubicBezTo>
                        <a:cubicBezTo>
                          <a:pt x="0" y="384"/>
                          <a:pt x="0" y="384"/>
                          <a:pt x="0" y="384"/>
                        </a:cubicBezTo>
                        <a:cubicBezTo>
                          <a:pt x="0" y="409"/>
                          <a:pt x="17" y="426"/>
                          <a:pt x="42" y="426"/>
                        </a:cubicBezTo>
                        <a:cubicBezTo>
                          <a:pt x="441" y="426"/>
                          <a:pt x="441" y="426"/>
                          <a:pt x="441" y="426"/>
                        </a:cubicBezTo>
                        <a:cubicBezTo>
                          <a:pt x="455" y="426"/>
                          <a:pt x="464" y="417"/>
                          <a:pt x="464" y="404"/>
                        </a:cubicBezTo>
                        <a:cubicBezTo>
                          <a:pt x="464" y="338"/>
                          <a:pt x="464" y="338"/>
                          <a:pt x="464" y="338"/>
                        </a:cubicBezTo>
                        <a:cubicBezTo>
                          <a:pt x="464" y="333"/>
                          <a:pt x="460" y="329"/>
                          <a:pt x="455" y="329"/>
                        </a:cubicBezTo>
                        <a:cubicBezTo>
                          <a:pt x="449" y="329"/>
                          <a:pt x="445" y="333"/>
                          <a:pt x="445" y="338"/>
                        </a:cubicBezTo>
                        <a:cubicBezTo>
                          <a:pt x="445" y="404"/>
                          <a:pt x="445" y="404"/>
                          <a:pt x="445" y="404"/>
                        </a:cubicBezTo>
                        <a:cubicBezTo>
                          <a:pt x="445" y="407"/>
                          <a:pt x="445" y="407"/>
                          <a:pt x="441" y="407"/>
                        </a:cubicBezTo>
                        <a:cubicBezTo>
                          <a:pt x="42" y="407"/>
                          <a:pt x="42" y="407"/>
                          <a:pt x="42" y="407"/>
                        </a:cubicBezTo>
                        <a:cubicBezTo>
                          <a:pt x="27" y="407"/>
                          <a:pt x="18" y="399"/>
                          <a:pt x="18" y="384"/>
                        </a:cubicBezTo>
                        <a:cubicBezTo>
                          <a:pt x="18" y="132"/>
                          <a:pt x="18" y="132"/>
                          <a:pt x="18" y="132"/>
                        </a:cubicBezTo>
                        <a:cubicBezTo>
                          <a:pt x="25" y="136"/>
                          <a:pt x="33" y="138"/>
                          <a:pt x="42" y="138"/>
                        </a:cubicBezTo>
                        <a:cubicBezTo>
                          <a:pt x="441" y="138"/>
                          <a:pt x="441" y="138"/>
                          <a:pt x="441" y="138"/>
                        </a:cubicBezTo>
                        <a:cubicBezTo>
                          <a:pt x="445" y="138"/>
                          <a:pt x="445" y="139"/>
                          <a:pt x="445" y="142"/>
                        </a:cubicBezTo>
                        <a:cubicBezTo>
                          <a:pt x="445" y="211"/>
                          <a:pt x="445" y="211"/>
                          <a:pt x="445" y="211"/>
                        </a:cubicBezTo>
                        <a:cubicBezTo>
                          <a:pt x="376" y="211"/>
                          <a:pt x="376" y="211"/>
                          <a:pt x="376" y="211"/>
                        </a:cubicBezTo>
                        <a:cubicBezTo>
                          <a:pt x="363" y="211"/>
                          <a:pt x="353" y="220"/>
                          <a:pt x="353" y="233"/>
                        </a:cubicBezTo>
                        <a:cubicBezTo>
                          <a:pt x="353" y="299"/>
                          <a:pt x="353" y="299"/>
                          <a:pt x="353" y="299"/>
                        </a:cubicBezTo>
                        <a:cubicBezTo>
                          <a:pt x="353" y="312"/>
                          <a:pt x="363" y="321"/>
                          <a:pt x="376" y="321"/>
                        </a:cubicBezTo>
                        <a:cubicBezTo>
                          <a:pt x="481" y="321"/>
                          <a:pt x="481" y="321"/>
                          <a:pt x="481" y="321"/>
                        </a:cubicBezTo>
                        <a:cubicBezTo>
                          <a:pt x="494" y="321"/>
                          <a:pt x="503" y="312"/>
                          <a:pt x="503" y="299"/>
                        </a:cubicBezTo>
                        <a:cubicBezTo>
                          <a:pt x="503" y="220"/>
                          <a:pt x="503" y="220"/>
                          <a:pt x="503" y="220"/>
                        </a:cubicBezTo>
                        <a:cubicBezTo>
                          <a:pt x="503" y="207"/>
                          <a:pt x="494" y="198"/>
                          <a:pt x="481" y="19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0" name="Google Shape;290;p13"/>
                  <p:cNvSpPr/>
                  <p:nvPr/>
                </p:nvSpPr>
                <p:spPr>
                  <a:xfrm>
                    <a:off x="2627314" y="2601913"/>
                    <a:ext cx="44450" cy="46038"/>
                  </a:xfrm>
                  <a:prstGeom prst="ellipse">
                    <a:avLst/>
                  </a:pr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91" name="Google Shape;291;p13"/>
                <p:cNvGrpSpPr/>
                <p:nvPr/>
              </p:nvGrpSpPr>
              <p:grpSpPr>
                <a:xfrm>
                  <a:off x="2659236" y="3434039"/>
                  <a:ext cx="436563" cy="423863"/>
                  <a:chOff x="3911601" y="2360613"/>
                  <a:chExt cx="436563" cy="423863"/>
                </a:xfrm>
              </p:grpSpPr>
              <p:sp>
                <p:nvSpPr>
                  <p:cNvPr id="292" name="Google Shape;292;p13"/>
                  <p:cNvSpPr/>
                  <p:nvPr/>
                </p:nvSpPr>
                <p:spPr>
                  <a:xfrm>
                    <a:off x="3911601" y="2360613"/>
                    <a:ext cx="436563" cy="423863"/>
                  </a:xfrm>
                  <a:custGeom>
                    <a:rect b="b" l="l" r="r" t="t"/>
                    <a:pathLst>
                      <a:path extrusionOk="0" h="425" w="438">
                        <a:moveTo>
                          <a:pt x="409" y="0"/>
                        </a:moveTo>
                        <a:cubicBezTo>
                          <a:pt x="29" y="0"/>
                          <a:pt x="29" y="0"/>
                          <a:pt x="29" y="0"/>
                        </a:cubicBezTo>
                        <a:cubicBezTo>
                          <a:pt x="16" y="0"/>
                          <a:pt x="0" y="17"/>
                          <a:pt x="0" y="29"/>
                        </a:cubicBezTo>
                        <a:cubicBezTo>
                          <a:pt x="0" y="396"/>
                          <a:pt x="0" y="396"/>
                          <a:pt x="0" y="396"/>
                        </a:cubicBezTo>
                        <a:cubicBezTo>
                          <a:pt x="0" y="409"/>
                          <a:pt x="16" y="425"/>
                          <a:pt x="29" y="425"/>
                        </a:cubicBezTo>
                        <a:cubicBezTo>
                          <a:pt x="409" y="425"/>
                          <a:pt x="409" y="425"/>
                          <a:pt x="409" y="425"/>
                        </a:cubicBezTo>
                        <a:cubicBezTo>
                          <a:pt x="421" y="425"/>
                          <a:pt x="438" y="409"/>
                          <a:pt x="438" y="396"/>
                        </a:cubicBezTo>
                        <a:cubicBezTo>
                          <a:pt x="438" y="29"/>
                          <a:pt x="438" y="29"/>
                          <a:pt x="438" y="29"/>
                        </a:cubicBezTo>
                        <a:cubicBezTo>
                          <a:pt x="438" y="17"/>
                          <a:pt x="421" y="0"/>
                          <a:pt x="409" y="0"/>
                        </a:cubicBezTo>
                        <a:close/>
                        <a:moveTo>
                          <a:pt x="419" y="396"/>
                        </a:moveTo>
                        <a:cubicBezTo>
                          <a:pt x="418" y="399"/>
                          <a:pt x="412" y="406"/>
                          <a:pt x="409" y="406"/>
                        </a:cubicBezTo>
                        <a:cubicBezTo>
                          <a:pt x="29" y="406"/>
                          <a:pt x="29" y="406"/>
                          <a:pt x="29" y="406"/>
                        </a:cubicBezTo>
                        <a:cubicBezTo>
                          <a:pt x="26" y="406"/>
                          <a:pt x="19" y="399"/>
                          <a:pt x="19" y="396"/>
                        </a:cubicBezTo>
                        <a:cubicBezTo>
                          <a:pt x="19" y="30"/>
                          <a:pt x="19" y="30"/>
                          <a:pt x="19" y="30"/>
                        </a:cubicBezTo>
                        <a:cubicBezTo>
                          <a:pt x="19" y="26"/>
                          <a:pt x="26" y="20"/>
                          <a:pt x="29" y="19"/>
                        </a:cubicBezTo>
                        <a:cubicBezTo>
                          <a:pt x="409" y="19"/>
                          <a:pt x="409" y="19"/>
                          <a:pt x="409" y="19"/>
                        </a:cubicBezTo>
                        <a:cubicBezTo>
                          <a:pt x="412" y="20"/>
                          <a:pt x="418" y="26"/>
                          <a:pt x="419" y="30"/>
                        </a:cubicBezTo>
                        <a:lnTo>
                          <a:pt x="419" y="396"/>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3" name="Google Shape;293;p13"/>
                  <p:cNvSpPr/>
                  <p:nvPr/>
                </p:nvSpPr>
                <p:spPr>
                  <a:xfrm>
                    <a:off x="4100514" y="2432051"/>
                    <a:ext cx="58738" cy="58738"/>
                  </a:xfrm>
                  <a:custGeom>
                    <a:rect b="b" l="l" r="r" t="t"/>
                    <a:pathLst>
                      <a:path extrusionOk="0" h="58" w="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40"/>
                        </a:moveTo>
                        <a:cubicBezTo>
                          <a:pt x="23" y="40"/>
                          <a:pt x="19" y="35"/>
                          <a:pt x="19" y="29"/>
                        </a:cubicBezTo>
                        <a:cubicBezTo>
                          <a:pt x="19" y="24"/>
                          <a:pt x="23" y="19"/>
                          <a:pt x="29" y="19"/>
                        </a:cubicBezTo>
                        <a:cubicBezTo>
                          <a:pt x="35" y="19"/>
                          <a:pt x="39" y="24"/>
                          <a:pt x="39" y="29"/>
                        </a:cubicBezTo>
                        <a:cubicBezTo>
                          <a:pt x="39" y="35"/>
                          <a:pt x="35" y="40"/>
                          <a:pt x="29" y="4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4" name="Google Shape;294;p13"/>
                  <p:cNvSpPr/>
                  <p:nvPr/>
                </p:nvSpPr>
                <p:spPr>
                  <a:xfrm>
                    <a:off x="4205289" y="2641601"/>
                    <a:ext cx="57150" cy="57150"/>
                  </a:xfrm>
                  <a:custGeom>
                    <a:rect b="b" l="l" r="r" t="t"/>
                    <a:pathLst>
                      <a:path extrusionOk="0" h="58" w="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8" y="35"/>
                          <a:pt x="18" y="29"/>
                        </a:cubicBezTo>
                        <a:cubicBezTo>
                          <a:pt x="18" y="23"/>
                          <a:pt x="23" y="19"/>
                          <a:pt x="29" y="19"/>
                        </a:cubicBezTo>
                        <a:cubicBezTo>
                          <a:pt x="34" y="19"/>
                          <a:pt x="39" y="23"/>
                          <a:pt x="39" y="29"/>
                        </a:cubicBezTo>
                        <a:cubicBezTo>
                          <a:pt x="39" y="35"/>
                          <a:pt x="34" y="39"/>
                          <a:pt x="29" y="3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5" name="Google Shape;295;p13"/>
                  <p:cNvSpPr/>
                  <p:nvPr/>
                </p:nvSpPr>
                <p:spPr>
                  <a:xfrm>
                    <a:off x="3995739" y="2576513"/>
                    <a:ext cx="58738" cy="57150"/>
                  </a:xfrm>
                  <a:custGeom>
                    <a:rect b="b" l="l" r="r" t="t"/>
                    <a:pathLst>
                      <a:path extrusionOk="0" h="58" w="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40"/>
                        </a:moveTo>
                        <a:cubicBezTo>
                          <a:pt x="23" y="40"/>
                          <a:pt x="19" y="35"/>
                          <a:pt x="19" y="29"/>
                        </a:cubicBezTo>
                        <a:cubicBezTo>
                          <a:pt x="19" y="24"/>
                          <a:pt x="23" y="19"/>
                          <a:pt x="29" y="19"/>
                        </a:cubicBezTo>
                        <a:cubicBezTo>
                          <a:pt x="35" y="19"/>
                          <a:pt x="39" y="24"/>
                          <a:pt x="39" y="29"/>
                        </a:cubicBezTo>
                        <a:cubicBezTo>
                          <a:pt x="39" y="35"/>
                          <a:pt x="35" y="40"/>
                          <a:pt x="29" y="4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6" name="Google Shape;296;p13"/>
                  <p:cNvSpPr/>
                  <p:nvPr/>
                </p:nvSpPr>
                <p:spPr>
                  <a:xfrm>
                    <a:off x="4016376" y="2425701"/>
                    <a:ext cx="17463" cy="136525"/>
                  </a:xfrm>
                  <a:custGeom>
                    <a:rect b="b" l="l" r="r" t="t"/>
                    <a:pathLst>
                      <a:path extrusionOk="0" h="136" w="18">
                        <a:moveTo>
                          <a:pt x="9" y="136"/>
                        </a:moveTo>
                        <a:cubicBezTo>
                          <a:pt x="14" y="136"/>
                          <a:pt x="18" y="132"/>
                          <a:pt x="18" y="127"/>
                        </a:cubicBezTo>
                        <a:cubicBezTo>
                          <a:pt x="18" y="9"/>
                          <a:pt x="18" y="9"/>
                          <a:pt x="18" y="9"/>
                        </a:cubicBezTo>
                        <a:cubicBezTo>
                          <a:pt x="18" y="4"/>
                          <a:pt x="14" y="0"/>
                          <a:pt x="9" y="0"/>
                        </a:cubicBezTo>
                        <a:cubicBezTo>
                          <a:pt x="4" y="0"/>
                          <a:pt x="0" y="4"/>
                          <a:pt x="0" y="9"/>
                        </a:cubicBezTo>
                        <a:cubicBezTo>
                          <a:pt x="0" y="127"/>
                          <a:pt x="0" y="127"/>
                          <a:pt x="0" y="127"/>
                        </a:cubicBezTo>
                        <a:cubicBezTo>
                          <a:pt x="0" y="132"/>
                          <a:pt x="4" y="136"/>
                          <a:pt x="9" y="13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7" name="Google Shape;297;p13"/>
                  <p:cNvSpPr/>
                  <p:nvPr/>
                </p:nvSpPr>
                <p:spPr>
                  <a:xfrm>
                    <a:off x="4016376" y="2647951"/>
                    <a:ext cx="17463" cy="58738"/>
                  </a:xfrm>
                  <a:custGeom>
                    <a:rect b="b" l="l" r="r" t="t"/>
                    <a:pathLst>
                      <a:path extrusionOk="0" h="58" w="18">
                        <a:moveTo>
                          <a:pt x="9" y="0"/>
                        </a:moveTo>
                        <a:cubicBezTo>
                          <a:pt x="4" y="0"/>
                          <a:pt x="0" y="4"/>
                          <a:pt x="0" y="9"/>
                        </a:cubicBezTo>
                        <a:cubicBezTo>
                          <a:pt x="0" y="48"/>
                          <a:pt x="0" y="48"/>
                          <a:pt x="0" y="48"/>
                        </a:cubicBezTo>
                        <a:cubicBezTo>
                          <a:pt x="0" y="53"/>
                          <a:pt x="4" y="58"/>
                          <a:pt x="9" y="58"/>
                        </a:cubicBezTo>
                        <a:cubicBezTo>
                          <a:pt x="14" y="58"/>
                          <a:pt x="18" y="53"/>
                          <a:pt x="18" y="48"/>
                        </a:cubicBezTo>
                        <a:cubicBezTo>
                          <a:pt x="18" y="9"/>
                          <a:pt x="18" y="9"/>
                          <a:pt x="18" y="9"/>
                        </a:cubicBezTo>
                        <a:cubicBezTo>
                          <a:pt x="18" y="4"/>
                          <a:pt x="14" y="0"/>
                          <a:pt x="9"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13"/>
                  <p:cNvSpPr/>
                  <p:nvPr/>
                </p:nvSpPr>
                <p:spPr>
                  <a:xfrm>
                    <a:off x="4121151" y="2503488"/>
                    <a:ext cx="17463" cy="203200"/>
                  </a:xfrm>
                  <a:custGeom>
                    <a:rect b="b" l="l" r="r" t="t"/>
                    <a:pathLst>
                      <a:path extrusionOk="0" h="203" w="18">
                        <a:moveTo>
                          <a:pt x="9" y="0"/>
                        </a:moveTo>
                        <a:cubicBezTo>
                          <a:pt x="4" y="0"/>
                          <a:pt x="0" y="5"/>
                          <a:pt x="0" y="10"/>
                        </a:cubicBezTo>
                        <a:cubicBezTo>
                          <a:pt x="0" y="193"/>
                          <a:pt x="0" y="193"/>
                          <a:pt x="0" y="193"/>
                        </a:cubicBezTo>
                        <a:cubicBezTo>
                          <a:pt x="0" y="198"/>
                          <a:pt x="4" y="203"/>
                          <a:pt x="9" y="203"/>
                        </a:cubicBezTo>
                        <a:cubicBezTo>
                          <a:pt x="14" y="203"/>
                          <a:pt x="18" y="198"/>
                          <a:pt x="18" y="193"/>
                        </a:cubicBezTo>
                        <a:cubicBezTo>
                          <a:pt x="18" y="10"/>
                          <a:pt x="18" y="10"/>
                          <a:pt x="18" y="10"/>
                        </a:cubicBezTo>
                        <a:cubicBezTo>
                          <a:pt x="18" y="5"/>
                          <a:pt x="14" y="0"/>
                          <a:pt x="9"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9" name="Google Shape;299;p13"/>
                  <p:cNvSpPr/>
                  <p:nvPr/>
                </p:nvSpPr>
                <p:spPr>
                  <a:xfrm>
                    <a:off x="4224339" y="2425701"/>
                    <a:ext cx="19050" cy="201613"/>
                  </a:xfrm>
                  <a:custGeom>
                    <a:rect b="b" l="l" r="r" t="t"/>
                    <a:pathLst>
                      <a:path extrusionOk="0" h="202" w="19">
                        <a:moveTo>
                          <a:pt x="10" y="202"/>
                        </a:moveTo>
                        <a:cubicBezTo>
                          <a:pt x="15" y="202"/>
                          <a:pt x="19" y="198"/>
                          <a:pt x="19" y="193"/>
                        </a:cubicBezTo>
                        <a:cubicBezTo>
                          <a:pt x="19" y="9"/>
                          <a:pt x="19" y="9"/>
                          <a:pt x="19" y="9"/>
                        </a:cubicBezTo>
                        <a:cubicBezTo>
                          <a:pt x="19" y="4"/>
                          <a:pt x="15" y="0"/>
                          <a:pt x="10" y="0"/>
                        </a:cubicBezTo>
                        <a:cubicBezTo>
                          <a:pt x="5" y="0"/>
                          <a:pt x="0" y="4"/>
                          <a:pt x="0" y="9"/>
                        </a:cubicBezTo>
                        <a:cubicBezTo>
                          <a:pt x="0" y="193"/>
                          <a:pt x="0" y="193"/>
                          <a:pt x="0" y="193"/>
                        </a:cubicBezTo>
                        <a:cubicBezTo>
                          <a:pt x="0" y="198"/>
                          <a:pt x="5" y="202"/>
                          <a:pt x="10" y="202"/>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00" name="Google Shape;300;p13"/>
                <p:cNvSpPr/>
                <p:nvPr/>
              </p:nvSpPr>
              <p:spPr>
                <a:xfrm>
                  <a:off x="3390004" y="3434039"/>
                  <a:ext cx="474663" cy="423863"/>
                </a:xfrm>
                <a:custGeom>
                  <a:rect b="b" l="l" r="r" t="t"/>
                  <a:pathLst>
                    <a:path extrusionOk="0" h="425" w="477">
                      <a:moveTo>
                        <a:pt x="455" y="118"/>
                      </a:moveTo>
                      <a:cubicBezTo>
                        <a:pt x="363" y="118"/>
                        <a:pt x="363" y="118"/>
                        <a:pt x="363" y="118"/>
                      </a:cubicBezTo>
                      <a:cubicBezTo>
                        <a:pt x="351" y="118"/>
                        <a:pt x="341" y="128"/>
                        <a:pt x="341" y="141"/>
                      </a:cubicBezTo>
                      <a:cubicBezTo>
                        <a:pt x="341" y="403"/>
                        <a:pt x="341" y="403"/>
                        <a:pt x="341" y="403"/>
                      </a:cubicBezTo>
                      <a:cubicBezTo>
                        <a:pt x="341" y="404"/>
                        <a:pt x="341" y="405"/>
                        <a:pt x="341" y="406"/>
                      </a:cubicBezTo>
                      <a:cubicBezTo>
                        <a:pt x="306" y="406"/>
                        <a:pt x="306" y="406"/>
                        <a:pt x="306" y="406"/>
                      </a:cubicBezTo>
                      <a:cubicBezTo>
                        <a:pt x="307" y="405"/>
                        <a:pt x="307" y="404"/>
                        <a:pt x="307" y="403"/>
                      </a:cubicBezTo>
                      <a:cubicBezTo>
                        <a:pt x="307" y="23"/>
                        <a:pt x="307" y="23"/>
                        <a:pt x="307" y="23"/>
                      </a:cubicBezTo>
                      <a:cubicBezTo>
                        <a:pt x="307" y="10"/>
                        <a:pt x="297" y="0"/>
                        <a:pt x="284" y="0"/>
                      </a:cubicBezTo>
                      <a:cubicBezTo>
                        <a:pt x="193" y="0"/>
                        <a:pt x="193" y="0"/>
                        <a:pt x="193" y="0"/>
                      </a:cubicBezTo>
                      <a:cubicBezTo>
                        <a:pt x="180" y="0"/>
                        <a:pt x="170" y="10"/>
                        <a:pt x="170" y="23"/>
                      </a:cubicBezTo>
                      <a:cubicBezTo>
                        <a:pt x="170" y="403"/>
                        <a:pt x="170" y="403"/>
                        <a:pt x="170" y="403"/>
                      </a:cubicBezTo>
                      <a:cubicBezTo>
                        <a:pt x="170" y="404"/>
                        <a:pt x="170" y="405"/>
                        <a:pt x="171" y="406"/>
                      </a:cubicBezTo>
                      <a:cubicBezTo>
                        <a:pt x="136" y="406"/>
                        <a:pt x="136" y="406"/>
                        <a:pt x="136" y="406"/>
                      </a:cubicBezTo>
                      <a:cubicBezTo>
                        <a:pt x="136" y="405"/>
                        <a:pt x="136" y="404"/>
                        <a:pt x="136" y="403"/>
                      </a:cubicBezTo>
                      <a:cubicBezTo>
                        <a:pt x="136" y="259"/>
                        <a:pt x="136" y="259"/>
                        <a:pt x="136" y="259"/>
                      </a:cubicBezTo>
                      <a:cubicBezTo>
                        <a:pt x="136" y="246"/>
                        <a:pt x="126" y="236"/>
                        <a:pt x="114" y="236"/>
                      </a:cubicBezTo>
                      <a:cubicBezTo>
                        <a:pt x="22" y="236"/>
                        <a:pt x="22" y="236"/>
                        <a:pt x="22" y="236"/>
                      </a:cubicBezTo>
                      <a:cubicBezTo>
                        <a:pt x="10" y="236"/>
                        <a:pt x="0" y="246"/>
                        <a:pt x="0" y="259"/>
                      </a:cubicBezTo>
                      <a:cubicBezTo>
                        <a:pt x="0" y="403"/>
                        <a:pt x="0" y="403"/>
                        <a:pt x="0" y="403"/>
                      </a:cubicBezTo>
                      <a:cubicBezTo>
                        <a:pt x="0" y="415"/>
                        <a:pt x="10" y="425"/>
                        <a:pt x="22" y="425"/>
                      </a:cubicBezTo>
                      <a:cubicBezTo>
                        <a:pt x="68" y="425"/>
                        <a:pt x="68" y="425"/>
                        <a:pt x="68" y="425"/>
                      </a:cubicBezTo>
                      <a:cubicBezTo>
                        <a:pt x="114" y="425"/>
                        <a:pt x="114" y="425"/>
                        <a:pt x="114" y="425"/>
                      </a:cubicBezTo>
                      <a:cubicBezTo>
                        <a:pt x="193" y="425"/>
                        <a:pt x="193" y="425"/>
                        <a:pt x="193" y="425"/>
                      </a:cubicBezTo>
                      <a:cubicBezTo>
                        <a:pt x="284" y="425"/>
                        <a:pt x="284" y="425"/>
                        <a:pt x="284" y="425"/>
                      </a:cubicBezTo>
                      <a:cubicBezTo>
                        <a:pt x="363" y="425"/>
                        <a:pt x="363" y="425"/>
                        <a:pt x="363" y="425"/>
                      </a:cubicBezTo>
                      <a:cubicBezTo>
                        <a:pt x="455" y="425"/>
                        <a:pt x="455" y="425"/>
                        <a:pt x="455" y="425"/>
                      </a:cubicBezTo>
                      <a:cubicBezTo>
                        <a:pt x="467" y="425"/>
                        <a:pt x="477" y="415"/>
                        <a:pt x="477" y="403"/>
                      </a:cubicBezTo>
                      <a:cubicBezTo>
                        <a:pt x="477" y="141"/>
                        <a:pt x="477" y="141"/>
                        <a:pt x="477" y="141"/>
                      </a:cubicBezTo>
                      <a:cubicBezTo>
                        <a:pt x="477" y="128"/>
                        <a:pt x="467" y="118"/>
                        <a:pt x="455" y="118"/>
                      </a:cubicBezTo>
                      <a:close/>
                      <a:moveTo>
                        <a:pt x="68" y="406"/>
                      </a:moveTo>
                      <a:cubicBezTo>
                        <a:pt x="22" y="406"/>
                        <a:pt x="22" y="406"/>
                        <a:pt x="22" y="406"/>
                      </a:cubicBezTo>
                      <a:cubicBezTo>
                        <a:pt x="20" y="406"/>
                        <a:pt x="19" y="405"/>
                        <a:pt x="19" y="403"/>
                      </a:cubicBezTo>
                      <a:cubicBezTo>
                        <a:pt x="19" y="259"/>
                        <a:pt x="19" y="259"/>
                        <a:pt x="19" y="259"/>
                      </a:cubicBezTo>
                      <a:cubicBezTo>
                        <a:pt x="19" y="257"/>
                        <a:pt x="20" y="255"/>
                        <a:pt x="22" y="255"/>
                      </a:cubicBezTo>
                      <a:cubicBezTo>
                        <a:pt x="114" y="255"/>
                        <a:pt x="114" y="255"/>
                        <a:pt x="114" y="255"/>
                      </a:cubicBezTo>
                      <a:cubicBezTo>
                        <a:pt x="116" y="255"/>
                        <a:pt x="118" y="257"/>
                        <a:pt x="118" y="259"/>
                      </a:cubicBezTo>
                      <a:cubicBezTo>
                        <a:pt x="118" y="403"/>
                        <a:pt x="118" y="403"/>
                        <a:pt x="118" y="403"/>
                      </a:cubicBezTo>
                      <a:cubicBezTo>
                        <a:pt x="118" y="405"/>
                        <a:pt x="116" y="406"/>
                        <a:pt x="114" y="406"/>
                      </a:cubicBezTo>
                      <a:lnTo>
                        <a:pt x="68" y="406"/>
                      </a:lnTo>
                      <a:close/>
                      <a:moveTo>
                        <a:pt x="193" y="406"/>
                      </a:moveTo>
                      <a:cubicBezTo>
                        <a:pt x="191" y="406"/>
                        <a:pt x="189" y="405"/>
                        <a:pt x="189" y="403"/>
                      </a:cubicBezTo>
                      <a:cubicBezTo>
                        <a:pt x="189" y="23"/>
                        <a:pt x="189" y="23"/>
                        <a:pt x="189" y="23"/>
                      </a:cubicBezTo>
                      <a:cubicBezTo>
                        <a:pt x="189" y="21"/>
                        <a:pt x="191" y="19"/>
                        <a:pt x="193" y="19"/>
                      </a:cubicBezTo>
                      <a:cubicBezTo>
                        <a:pt x="284" y="19"/>
                        <a:pt x="284" y="19"/>
                        <a:pt x="284" y="19"/>
                      </a:cubicBezTo>
                      <a:cubicBezTo>
                        <a:pt x="286" y="19"/>
                        <a:pt x="288" y="21"/>
                        <a:pt x="288" y="23"/>
                      </a:cubicBezTo>
                      <a:cubicBezTo>
                        <a:pt x="288" y="403"/>
                        <a:pt x="288" y="403"/>
                        <a:pt x="288" y="403"/>
                      </a:cubicBezTo>
                      <a:cubicBezTo>
                        <a:pt x="288" y="405"/>
                        <a:pt x="286" y="406"/>
                        <a:pt x="284" y="406"/>
                      </a:cubicBezTo>
                      <a:lnTo>
                        <a:pt x="193" y="406"/>
                      </a:lnTo>
                      <a:close/>
                      <a:moveTo>
                        <a:pt x="363" y="406"/>
                      </a:moveTo>
                      <a:cubicBezTo>
                        <a:pt x="361" y="406"/>
                        <a:pt x="359" y="405"/>
                        <a:pt x="359" y="403"/>
                      </a:cubicBezTo>
                      <a:cubicBezTo>
                        <a:pt x="359" y="141"/>
                        <a:pt x="359" y="141"/>
                        <a:pt x="359" y="141"/>
                      </a:cubicBezTo>
                      <a:cubicBezTo>
                        <a:pt x="359" y="139"/>
                        <a:pt x="361" y="137"/>
                        <a:pt x="363" y="137"/>
                      </a:cubicBezTo>
                      <a:cubicBezTo>
                        <a:pt x="455" y="137"/>
                        <a:pt x="455" y="137"/>
                        <a:pt x="455" y="137"/>
                      </a:cubicBezTo>
                      <a:cubicBezTo>
                        <a:pt x="457" y="137"/>
                        <a:pt x="458" y="139"/>
                        <a:pt x="458" y="141"/>
                      </a:cubicBezTo>
                      <a:cubicBezTo>
                        <a:pt x="458" y="403"/>
                        <a:pt x="458" y="403"/>
                        <a:pt x="458" y="403"/>
                      </a:cubicBezTo>
                      <a:cubicBezTo>
                        <a:pt x="458" y="405"/>
                        <a:pt x="457" y="406"/>
                        <a:pt x="455" y="406"/>
                      </a:cubicBezTo>
                      <a:lnTo>
                        <a:pt x="363" y="406"/>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01" name="Google Shape;301;p13"/>
                <p:cNvGrpSpPr/>
                <p:nvPr/>
              </p:nvGrpSpPr>
              <p:grpSpPr>
                <a:xfrm>
                  <a:off x="5798776" y="3434039"/>
                  <a:ext cx="450850" cy="422276"/>
                  <a:chOff x="4732339" y="3040063"/>
                  <a:chExt cx="450850" cy="422276"/>
                </a:xfrm>
              </p:grpSpPr>
              <p:sp>
                <p:nvSpPr>
                  <p:cNvPr id="302" name="Google Shape;302;p13"/>
                  <p:cNvSpPr/>
                  <p:nvPr/>
                </p:nvSpPr>
                <p:spPr>
                  <a:xfrm>
                    <a:off x="4837114" y="3040063"/>
                    <a:ext cx="241300" cy="17463"/>
                  </a:xfrm>
                  <a:custGeom>
                    <a:rect b="b" l="l" r="r" t="t"/>
                    <a:pathLst>
                      <a:path extrusionOk="0" h="18" w="242">
                        <a:moveTo>
                          <a:pt x="10" y="18"/>
                        </a:moveTo>
                        <a:cubicBezTo>
                          <a:pt x="232" y="18"/>
                          <a:pt x="232" y="18"/>
                          <a:pt x="232" y="18"/>
                        </a:cubicBezTo>
                        <a:cubicBezTo>
                          <a:pt x="237" y="18"/>
                          <a:pt x="242" y="14"/>
                          <a:pt x="242" y="9"/>
                        </a:cubicBezTo>
                        <a:cubicBezTo>
                          <a:pt x="242" y="4"/>
                          <a:pt x="237" y="0"/>
                          <a:pt x="232" y="0"/>
                        </a:cubicBezTo>
                        <a:cubicBezTo>
                          <a:pt x="10" y="0"/>
                          <a:pt x="10" y="0"/>
                          <a:pt x="10" y="0"/>
                        </a:cubicBezTo>
                        <a:cubicBezTo>
                          <a:pt x="4" y="0"/>
                          <a:pt x="0" y="4"/>
                          <a:pt x="0" y="9"/>
                        </a:cubicBezTo>
                        <a:cubicBezTo>
                          <a:pt x="0" y="14"/>
                          <a:pt x="4" y="18"/>
                          <a:pt x="10"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3" name="Google Shape;303;p13"/>
                  <p:cNvSpPr/>
                  <p:nvPr/>
                </p:nvSpPr>
                <p:spPr>
                  <a:xfrm>
                    <a:off x="4732339" y="3065463"/>
                    <a:ext cx="450850" cy="331788"/>
                  </a:xfrm>
                  <a:custGeom>
                    <a:rect b="b" l="l" r="r" t="t"/>
                    <a:pathLst>
                      <a:path extrusionOk="0" h="333" w="452">
                        <a:moveTo>
                          <a:pt x="438" y="29"/>
                        </a:moveTo>
                        <a:cubicBezTo>
                          <a:pt x="428" y="16"/>
                          <a:pt x="408" y="0"/>
                          <a:pt x="363" y="0"/>
                        </a:cubicBezTo>
                        <a:cubicBezTo>
                          <a:pt x="337" y="0"/>
                          <a:pt x="337" y="0"/>
                          <a:pt x="337" y="0"/>
                        </a:cubicBezTo>
                        <a:cubicBezTo>
                          <a:pt x="115" y="0"/>
                          <a:pt x="115" y="0"/>
                          <a:pt x="115" y="0"/>
                        </a:cubicBezTo>
                        <a:cubicBezTo>
                          <a:pt x="88" y="0"/>
                          <a:pt x="88" y="0"/>
                          <a:pt x="88" y="0"/>
                        </a:cubicBezTo>
                        <a:cubicBezTo>
                          <a:pt x="44" y="0"/>
                          <a:pt x="23" y="16"/>
                          <a:pt x="14" y="29"/>
                        </a:cubicBezTo>
                        <a:cubicBezTo>
                          <a:pt x="2" y="46"/>
                          <a:pt x="0" y="67"/>
                          <a:pt x="7" y="91"/>
                        </a:cubicBezTo>
                        <a:cubicBezTo>
                          <a:pt x="19" y="126"/>
                          <a:pt x="58" y="168"/>
                          <a:pt x="83" y="187"/>
                        </a:cubicBezTo>
                        <a:cubicBezTo>
                          <a:pt x="84" y="188"/>
                          <a:pt x="86" y="189"/>
                          <a:pt x="88" y="189"/>
                        </a:cubicBezTo>
                        <a:cubicBezTo>
                          <a:pt x="91" y="189"/>
                          <a:pt x="94" y="188"/>
                          <a:pt x="96" y="185"/>
                        </a:cubicBezTo>
                        <a:cubicBezTo>
                          <a:pt x="99" y="181"/>
                          <a:pt x="98" y="175"/>
                          <a:pt x="94" y="172"/>
                        </a:cubicBezTo>
                        <a:cubicBezTo>
                          <a:pt x="72" y="155"/>
                          <a:pt x="36" y="116"/>
                          <a:pt x="25" y="85"/>
                        </a:cubicBezTo>
                        <a:cubicBezTo>
                          <a:pt x="19" y="67"/>
                          <a:pt x="21" y="51"/>
                          <a:pt x="29" y="40"/>
                        </a:cubicBezTo>
                        <a:cubicBezTo>
                          <a:pt x="39" y="26"/>
                          <a:pt x="60" y="19"/>
                          <a:pt x="88" y="19"/>
                        </a:cubicBezTo>
                        <a:cubicBezTo>
                          <a:pt x="105" y="19"/>
                          <a:pt x="105" y="19"/>
                          <a:pt x="105" y="19"/>
                        </a:cubicBezTo>
                        <a:cubicBezTo>
                          <a:pt x="105" y="140"/>
                          <a:pt x="105" y="140"/>
                          <a:pt x="105" y="140"/>
                        </a:cubicBezTo>
                        <a:cubicBezTo>
                          <a:pt x="105" y="227"/>
                          <a:pt x="188" y="278"/>
                          <a:pt x="210" y="290"/>
                        </a:cubicBezTo>
                        <a:cubicBezTo>
                          <a:pt x="210" y="290"/>
                          <a:pt x="210" y="291"/>
                          <a:pt x="210" y="291"/>
                        </a:cubicBezTo>
                        <a:cubicBezTo>
                          <a:pt x="210" y="324"/>
                          <a:pt x="210" y="324"/>
                          <a:pt x="210" y="324"/>
                        </a:cubicBezTo>
                        <a:cubicBezTo>
                          <a:pt x="210" y="329"/>
                          <a:pt x="214" y="333"/>
                          <a:pt x="219" y="333"/>
                        </a:cubicBezTo>
                        <a:cubicBezTo>
                          <a:pt x="225" y="333"/>
                          <a:pt x="229" y="329"/>
                          <a:pt x="229" y="324"/>
                        </a:cubicBezTo>
                        <a:cubicBezTo>
                          <a:pt x="229" y="291"/>
                          <a:pt x="229" y="291"/>
                          <a:pt x="229" y="291"/>
                        </a:cubicBezTo>
                        <a:cubicBezTo>
                          <a:pt x="229" y="291"/>
                          <a:pt x="229" y="290"/>
                          <a:pt x="229" y="290"/>
                        </a:cubicBezTo>
                        <a:cubicBezTo>
                          <a:pt x="253" y="278"/>
                          <a:pt x="347" y="227"/>
                          <a:pt x="347" y="140"/>
                        </a:cubicBezTo>
                        <a:cubicBezTo>
                          <a:pt x="347" y="19"/>
                          <a:pt x="347" y="19"/>
                          <a:pt x="347" y="19"/>
                        </a:cubicBezTo>
                        <a:cubicBezTo>
                          <a:pt x="363" y="19"/>
                          <a:pt x="363" y="19"/>
                          <a:pt x="363" y="19"/>
                        </a:cubicBezTo>
                        <a:cubicBezTo>
                          <a:pt x="392" y="19"/>
                          <a:pt x="413" y="26"/>
                          <a:pt x="423" y="40"/>
                        </a:cubicBezTo>
                        <a:cubicBezTo>
                          <a:pt x="431" y="51"/>
                          <a:pt x="432" y="67"/>
                          <a:pt x="427" y="85"/>
                        </a:cubicBezTo>
                        <a:cubicBezTo>
                          <a:pt x="419" y="109"/>
                          <a:pt x="378" y="156"/>
                          <a:pt x="358" y="172"/>
                        </a:cubicBezTo>
                        <a:cubicBezTo>
                          <a:pt x="354" y="175"/>
                          <a:pt x="353" y="181"/>
                          <a:pt x="356" y="185"/>
                        </a:cubicBezTo>
                        <a:cubicBezTo>
                          <a:pt x="358" y="188"/>
                          <a:pt x="361" y="189"/>
                          <a:pt x="363" y="189"/>
                        </a:cubicBezTo>
                        <a:cubicBezTo>
                          <a:pt x="365" y="189"/>
                          <a:pt x="368" y="188"/>
                          <a:pt x="369" y="187"/>
                        </a:cubicBezTo>
                        <a:cubicBezTo>
                          <a:pt x="392" y="169"/>
                          <a:pt x="435" y="119"/>
                          <a:pt x="444" y="91"/>
                        </a:cubicBezTo>
                        <a:cubicBezTo>
                          <a:pt x="452" y="67"/>
                          <a:pt x="450" y="46"/>
                          <a:pt x="438" y="29"/>
                        </a:cubicBezTo>
                        <a:close/>
                        <a:moveTo>
                          <a:pt x="328" y="140"/>
                        </a:moveTo>
                        <a:cubicBezTo>
                          <a:pt x="328" y="217"/>
                          <a:pt x="240" y="264"/>
                          <a:pt x="220" y="274"/>
                        </a:cubicBezTo>
                        <a:cubicBezTo>
                          <a:pt x="201" y="264"/>
                          <a:pt x="124" y="217"/>
                          <a:pt x="124" y="140"/>
                        </a:cubicBezTo>
                        <a:cubicBezTo>
                          <a:pt x="124" y="19"/>
                          <a:pt x="124" y="19"/>
                          <a:pt x="124" y="19"/>
                        </a:cubicBezTo>
                        <a:cubicBezTo>
                          <a:pt x="328" y="19"/>
                          <a:pt x="328" y="19"/>
                          <a:pt x="328" y="19"/>
                        </a:cubicBezTo>
                        <a:lnTo>
                          <a:pt x="328" y="140"/>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4" name="Google Shape;304;p13"/>
                  <p:cNvSpPr/>
                  <p:nvPr/>
                </p:nvSpPr>
                <p:spPr>
                  <a:xfrm>
                    <a:off x="4849814" y="3403601"/>
                    <a:ext cx="201613" cy="58738"/>
                  </a:xfrm>
                  <a:custGeom>
                    <a:rect b="b" l="l" r="r" t="t"/>
                    <a:pathLst>
                      <a:path extrusionOk="0" h="58" w="202">
                        <a:moveTo>
                          <a:pt x="173" y="0"/>
                        </a:moveTo>
                        <a:cubicBezTo>
                          <a:pt x="29" y="0"/>
                          <a:pt x="29" y="0"/>
                          <a:pt x="29" y="0"/>
                        </a:cubicBezTo>
                        <a:cubicBezTo>
                          <a:pt x="13" y="0"/>
                          <a:pt x="0" y="13"/>
                          <a:pt x="0" y="29"/>
                        </a:cubicBezTo>
                        <a:cubicBezTo>
                          <a:pt x="0" y="49"/>
                          <a:pt x="0" y="49"/>
                          <a:pt x="0" y="49"/>
                        </a:cubicBezTo>
                        <a:cubicBezTo>
                          <a:pt x="0" y="54"/>
                          <a:pt x="4" y="58"/>
                          <a:pt x="10" y="58"/>
                        </a:cubicBezTo>
                        <a:cubicBezTo>
                          <a:pt x="193" y="58"/>
                          <a:pt x="193" y="58"/>
                          <a:pt x="193" y="58"/>
                        </a:cubicBezTo>
                        <a:cubicBezTo>
                          <a:pt x="198" y="58"/>
                          <a:pt x="202" y="54"/>
                          <a:pt x="202" y="49"/>
                        </a:cubicBezTo>
                        <a:cubicBezTo>
                          <a:pt x="202" y="30"/>
                          <a:pt x="202" y="30"/>
                          <a:pt x="202" y="30"/>
                        </a:cubicBezTo>
                        <a:cubicBezTo>
                          <a:pt x="202" y="14"/>
                          <a:pt x="190" y="0"/>
                          <a:pt x="173" y="0"/>
                        </a:cubicBezTo>
                        <a:close/>
                        <a:moveTo>
                          <a:pt x="184" y="40"/>
                        </a:moveTo>
                        <a:cubicBezTo>
                          <a:pt x="19" y="40"/>
                          <a:pt x="19" y="40"/>
                          <a:pt x="19" y="40"/>
                        </a:cubicBezTo>
                        <a:cubicBezTo>
                          <a:pt x="19" y="29"/>
                          <a:pt x="19" y="29"/>
                          <a:pt x="19" y="29"/>
                        </a:cubicBezTo>
                        <a:cubicBezTo>
                          <a:pt x="19" y="23"/>
                          <a:pt x="23" y="19"/>
                          <a:pt x="29" y="19"/>
                        </a:cubicBezTo>
                        <a:cubicBezTo>
                          <a:pt x="173" y="19"/>
                          <a:pt x="173" y="19"/>
                          <a:pt x="173" y="19"/>
                        </a:cubicBezTo>
                        <a:cubicBezTo>
                          <a:pt x="179" y="19"/>
                          <a:pt x="184" y="24"/>
                          <a:pt x="184" y="30"/>
                        </a:cubicBezTo>
                        <a:lnTo>
                          <a:pt x="184" y="40"/>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05" name="Google Shape;305;p13"/>
                <p:cNvGrpSpPr/>
                <p:nvPr/>
              </p:nvGrpSpPr>
              <p:grpSpPr>
                <a:xfrm>
                  <a:off x="894523" y="4179749"/>
                  <a:ext cx="365125" cy="422275"/>
                  <a:chOff x="5607051" y="3040063"/>
                  <a:chExt cx="365125" cy="422275"/>
                </a:xfrm>
              </p:grpSpPr>
              <p:sp>
                <p:nvSpPr>
                  <p:cNvPr id="306" name="Google Shape;306;p13"/>
                  <p:cNvSpPr/>
                  <p:nvPr/>
                </p:nvSpPr>
                <p:spPr>
                  <a:xfrm>
                    <a:off x="5632451" y="3052763"/>
                    <a:ext cx="188913" cy="239713"/>
                  </a:xfrm>
                  <a:custGeom>
                    <a:rect b="b" l="l" r="r" t="t"/>
                    <a:pathLst>
                      <a:path extrusionOk="0" h="241" w="189">
                        <a:moveTo>
                          <a:pt x="171" y="232"/>
                        </a:moveTo>
                        <a:cubicBezTo>
                          <a:pt x="171" y="237"/>
                          <a:pt x="175" y="241"/>
                          <a:pt x="180" y="241"/>
                        </a:cubicBezTo>
                        <a:cubicBezTo>
                          <a:pt x="185" y="241"/>
                          <a:pt x="189" y="237"/>
                          <a:pt x="189" y="232"/>
                        </a:cubicBezTo>
                        <a:cubicBezTo>
                          <a:pt x="189" y="35"/>
                          <a:pt x="189" y="35"/>
                          <a:pt x="189" y="35"/>
                        </a:cubicBezTo>
                        <a:cubicBezTo>
                          <a:pt x="189" y="35"/>
                          <a:pt x="189" y="35"/>
                          <a:pt x="189" y="35"/>
                        </a:cubicBezTo>
                        <a:cubicBezTo>
                          <a:pt x="189" y="21"/>
                          <a:pt x="179" y="0"/>
                          <a:pt x="154" y="0"/>
                        </a:cubicBezTo>
                        <a:cubicBezTo>
                          <a:pt x="10" y="0"/>
                          <a:pt x="10" y="0"/>
                          <a:pt x="10" y="0"/>
                        </a:cubicBezTo>
                        <a:cubicBezTo>
                          <a:pt x="5" y="0"/>
                          <a:pt x="0" y="4"/>
                          <a:pt x="0" y="9"/>
                        </a:cubicBezTo>
                        <a:cubicBezTo>
                          <a:pt x="0" y="206"/>
                          <a:pt x="0" y="206"/>
                          <a:pt x="0" y="206"/>
                        </a:cubicBezTo>
                        <a:cubicBezTo>
                          <a:pt x="0" y="211"/>
                          <a:pt x="5" y="215"/>
                          <a:pt x="10" y="215"/>
                        </a:cubicBezTo>
                        <a:cubicBezTo>
                          <a:pt x="154" y="215"/>
                          <a:pt x="154" y="215"/>
                          <a:pt x="154" y="215"/>
                        </a:cubicBezTo>
                        <a:cubicBezTo>
                          <a:pt x="158" y="215"/>
                          <a:pt x="171" y="216"/>
                          <a:pt x="171" y="232"/>
                        </a:cubicBezTo>
                        <a:close/>
                        <a:moveTo>
                          <a:pt x="19" y="196"/>
                        </a:moveTo>
                        <a:cubicBezTo>
                          <a:pt x="19" y="18"/>
                          <a:pt x="19" y="18"/>
                          <a:pt x="19" y="18"/>
                        </a:cubicBezTo>
                        <a:cubicBezTo>
                          <a:pt x="154" y="18"/>
                          <a:pt x="154" y="18"/>
                          <a:pt x="154" y="18"/>
                        </a:cubicBezTo>
                        <a:cubicBezTo>
                          <a:pt x="169" y="18"/>
                          <a:pt x="171" y="31"/>
                          <a:pt x="171" y="35"/>
                        </a:cubicBezTo>
                        <a:cubicBezTo>
                          <a:pt x="171" y="200"/>
                          <a:pt x="171" y="200"/>
                          <a:pt x="171" y="200"/>
                        </a:cubicBezTo>
                        <a:cubicBezTo>
                          <a:pt x="165" y="197"/>
                          <a:pt x="159" y="196"/>
                          <a:pt x="154" y="196"/>
                        </a:cubicBezTo>
                        <a:lnTo>
                          <a:pt x="19" y="196"/>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7" name="Google Shape;307;p13"/>
                  <p:cNvSpPr/>
                  <p:nvPr/>
                </p:nvSpPr>
                <p:spPr>
                  <a:xfrm>
                    <a:off x="5737226" y="3090863"/>
                    <a:ext cx="234950" cy="241300"/>
                  </a:xfrm>
                  <a:custGeom>
                    <a:rect b="b" l="l" r="r" t="t"/>
                    <a:pathLst>
                      <a:path extrusionOk="0" h="241" w="236">
                        <a:moveTo>
                          <a:pt x="178" y="126"/>
                        </a:moveTo>
                        <a:cubicBezTo>
                          <a:pt x="190" y="107"/>
                          <a:pt x="227" y="49"/>
                          <a:pt x="234" y="25"/>
                        </a:cubicBezTo>
                        <a:cubicBezTo>
                          <a:pt x="236" y="20"/>
                          <a:pt x="236" y="13"/>
                          <a:pt x="231" y="7"/>
                        </a:cubicBezTo>
                        <a:cubicBezTo>
                          <a:pt x="228" y="2"/>
                          <a:pt x="223" y="0"/>
                          <a:pt x="217" y="0"/>
                        </a:cubicBezTo>
                        <a:cubicBezTo>
                          <a:pt x="102" y="0"/>
                          <a:pt x="102" y="0"/>
                          <a:pt x="102" y="0"/>
                        </a:cubicBezTo>
                        <a:cubicBezTo>
                          <a:pt x="97" y="0"/>
                          <a:pt x="92" y="4"/>
                          <a:pt x="92" y="9"/>
                        </a:cubicBezTo>
                        <a:cubicBezTo>
                          <a:pt x="92" y="15"/>
                          <a:pt x="97" y="19"/>
                          <a:pt x="102" y="19"/>
                        </a:cubicBezTo>
                        <a:cubicBezTo>
                          <a:pt x="216" y="19"/>
                          <a:pt x="216" y="19"/>
                          <a:pt x="216" y="19"/>
                        </a:cubicBezTo>
                        <a:cubicBezTo>
                          <a:pt x="216" y="19"/>
                          <a:pt x="216" y="19"/>
                          <a:pt x="216" y="19"/>
                        </a:cubicBezTo>
                        <a:cubicBezTo>
                          <a:pt x="210" y="40"/>
                          <a:pt x="172" y="100"/>
                          <a:pt x="158" y="121"/>
                        </a:cubicBezTo>
                        <a:cubicBezTo>
                          <a:pt x="156" y="124"/>
                          <a:pt x="156" y="129"/>
                          <a:pt x="159" y="132"/>
                        </a:cubicBezTo>
                        <a:cubicBezTo>
                          <a:pt x="173" y="150"/>
                          <a:pt x="210" y="202"/>
                          <a:pt x="216" y="222"/>
                        </a:cubicBezTo>
                        <a:cubicBezTo>
                          <a:pt x="216" y="222"/>
                          <a:pt x="216" y="223"/>
                          <a:pt x="216" y="223"/>
                        </a:cubicBezTo>
                        <a:cubicBezTo>
                          <a:pt x="36" y="223"/>
                          <a:pt x="36" y="223"/>
                          <a:pt x="36" y="223"/>
                        </a:cubicBezTo>
                        <a:cubicBezTo>
                          <a:pt x="36" y="223"/>
                          <a:pt x="36" y="223"/>
                          <a:pt x="36" y="223"/>
                        </a:cubicBezTo>
                        <a:cubicBezTo>
                          <a:pt x="35" y="223"/>
                          <a:pt x="28" y="223"/>
                          <a:pt x="23" y="218"/>
                        </a:cubicBezTo>
                        <a:cubicBezTo>
                          <a:pt x="20" y="215"/>
                          <a:pt x="19" y="211"/>
                          <a:pt x="19" y="206"/>
                        </a:cubicBezTo>
                        <a:cubicBezTo>
                          <a:pt x="19" y="201"/>
                          <a:pt x="14" y="197"/>
                          <a:pt x="9" y="197"/>
                        </a:cubicBezTo>
                        <a:cubicBezTo>
                          <a:pt x="4" y="197"/>
                          <a:pt x="0" y="201"/>
                          <a:pt x="0" y="206"/>
                        </a:cubicBezTo>
                        <a:cubicBezTo>
                          <a:pt x="0" y="219"/>
                          <a:pt x="5" y="227"/>
                          <a:pt x="10" y="232"/>
                        </a:cubicBezTo>
                        <a:cubicBezTo>
                          <a:pt x="19" y="241"/>
                          <a:pt x="32" y="241"/>
                          <a:pt x="35" y="241"/>
                        </a:cubicBezTo>
                        <a:cubicBezTo>
                          <a:pt x="36" y="241"/>
                          <a:pt x="36" y="241"/>
                          <a:pt x="36" y="241"/>
                        </a:cubicBezTo>
                        <a:cubicBezTo>
                          <a:pt x="217" y="241"/>
                          <a:pt x="217" y="241"/>
                          <a:pt x="217" y="241"/>
                        </a:cubicBezTo>
                        <a:cubicBezTo>
                          <a:pt x="223" y="241"/>
                          <a:pt x="228" y="239"/>
                          <a:pt x="231" y="235"/>
                        </a:cubicBezTo>
                        <a:cubicBezTo>
                          <a:pt x="236" y="229"/>
                          <a:pt x="236" y="221"/>
                          <a:pt x="234" y="217"/>
                        </a:cubicBezTo>
                        <a:cubicBezTo>
                          <a:pt x="227" y="193"/>
                          <a:pt x="190" y="142"/>
                          <a:pt x="178" y="12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8" name="Google Shape;308;p13"/>
                  <p:cNvSpPr/>
                  <p:nvPr/>
                </p:nvSpPr>
                <p:spPr>
                  <a:xfrm>
                    <a:off x="5607051" y="3040063"/>
                    <a:ext cx="19050" cy="422275"/>
                  </a:xfrm>
                  <a:custGeom>
                    <a:rect b="b" l="l" r="r" t="t"/>
                    <a:pathLst>
                      <a:path extrusionOk="0" h="424" w="19">
                        <a:moveTo>
                          <a:pt x="10" y="0"/>
                        </a:moveTo>
                        <a:cubicBezTo>
                          <a:pt x="4" y="0"/>
                          <a:pt x="0" y="4"/>
                          <a:pt x="0" y="9"/>
                        </a:cubicBezTo>
                        <a:cubicBezTo>
                          <a:pt x="0" y="415"/>
                          <a:pt x="0" y="415"/>
                          <a:pt x="0" y="415"/>
                        </a:cubicBezTo>
                        <a:cubicBezTo>
                          <a:pt x="0" y="420"/>
                          <a:pt x="4" y="424"/>
                          <a:pt x="10" y="424"/>
                        </a:cubicBezTo>
                        <a:cubicBezTo>
                          <a:pt x="15" y="424"/>
                          <a:pt x="19" y="420"/>
                          <a:pt x="19" y="415"/>
                        </a:cubicBezTo>
                        <a:cubicBezTo>
                          <a:pt x="19" y="9"/>
                          <a:pt x="19" y="9"/>
                          <a:pt x="19" y="9"/>
                        </a:cubicBezTo>
                        <a:cubicBezTo>
                          <a:pt x="19" y="4"/>
                          <a:pt x="15" y="0"/>
                          <a:pt x="10"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09" name="Google Shape;309;p13"/>
                <p:cNvGrpSpPr/>
                <p:nvPr/>
              </p:nvGrpSpPr>
              <p:grpSpPr>
                <a:xfrm>
                  <a:off x="4110210" y="3435626"/>
                  <a:ext cx="541338" cy="422276"/>
                  <a:chOff x="6272214" y="3040063"/>
                  <a:chExt cx="541338" cy="422276"/>
                </a:xfrm>
              </p:grpSpPr>
              <p:sp>
                <p:nvSpPr>
                  <p:cNvPr id="310" name="Google Shape;310;p13"/>
                  <p:cNvSpPr/>
                  <p:nvPr/>
                </p:nvSpPr>
                <p:spPr>
                  <a:xfrm>
                    <a:off x="6272214" y="3143251"/>
                    <a:ext cx="541338" cy="319088"/>
                  </a:xfrm>
                  <a:custGeom>
                    <a:rect b="b" l="l" r="r" t="t"/>
                    <a:pathLst>
                      <a:path extrusionOk="0" h="320" w="544">
                        <a:moveTo>
                          <a:pt x="543" y="236"/>
                        </a:moveTo>
                        <a:cubicBezTo>
                          <a:pt x="478" y="7"/>
                          <a:pt x="478" y="7"/>
                          <a:pt x="478" y="7"/>
                        </a:cubicBezTo>
                        <a:cubicBezTo>
                          <a:pt x="477" y="4"/>
                          <a:pt x="475" y="2"/>
                          <a:pt x="472" y="1"/>
                        </a:cubicBezTo>
                        <a:cubicBezTo>
                          <a:pt x="469" y="0"/>
                          <a:pt x="466" y="0"/>
                          <a:pt x="464" y="2"/>
                        </a:cubicBezTo>
                        <a:cubicBezTo>
                          <a:pt x="399" y="38"/>
                          <a:pt x="399" y="38"/>
                          <a:pt x="399" y="38"/>
                        </a:cubicBezTo>
                        <a:cubicBezTo>
                          <a:pt x="394" y="41"/>
                          <a:pt x="393" y="46"/>
                          <a:pt x="395" y="51"/>
                        </a:cubicBezTo>
                        <a:cubicBezTo>
                          <a:pt x="398" y="55"/>
                          <a:pt x="404" y="57"/>
                          <a:pt x="408" y="54"/>
                        </a:cubicBezTo>
                        <a:cubicBezTo>
                          <a:pt x="463" y="24"/>
                          <a:pt x="463" y="24"/>
                          <a:pt x="463" y="24"/>
                        </a:cubicBezTo>
                        <a:cubicBezTo>
                          <a:pt x="523" y="235"/>
                          <a:pt x="523" y="235"/>
                          <a:pt x="523" y="235"/>
                        </a:cubicBezTo>
                        <a:cubicBezTo>
                          <a:pt x="423" y="296"/>
                          <a:pt x="423" y="296"/>
                          <a:pt x="423" y="296"/>
                        </a:cubicBezTo>
                        <a:cubicBezTo>
                          <a:pt x="399" y="100"/>
                          <a:pt x="399" y="100"/>
                          <a:pt x="399" y="100"/>
                        </a:cubicBezTo>
                        <a:cubicBezTo>
                          <a:pt x="398" y="95"/>
                          <a:pt x="394" y="92"/>
                          <a:pt x="389" y="92"/>
                        </a:cubicBezTo>
                        <a:cubicBezTo>
                          <a:pt x="383" y="93"/>
                          <a:pt x="380" y="98"/>
                          <a:pt x="380" y="103"/>
                        </a:cubicBezTo>
                        <a:cubicBezTo>
                          <a:pt x="405" y="298"/>
                          <a:pt x="405" y="298"/>
                          <a:pt x="405" y="298"/>
                        </a:cubicBezTo>
                        <a:cubicBezTo>
                          <a:pt x="281" y="265"/>
                          <a:pt x="281" y="265"/>
                          <a:pt x="281" y="265"/>
                        </a:cubicBezTo>
                        <a:cubicBezTo>
                          <a:pt x="281" y="231"/>
                          <a:pt x="281" y="231"/>
                          <a:pt x="281" y="231"/>
                        </a:cubicBezTo>
                        <a:cubicBezTo>
                          <a:pt x="281" y="226"/>
                          <a:pt x="277" y="222"/>
                          <a:pt x="272" y="222"/>
                        </a:cubicBezTo>
                        <a:cubicBezTo>
                          <a:pt x="267" y="222"/>
                          <a:pt x="262" y="226"/>
                          <a:pt x="262" y="231"/>
                        </a:cubicBezTo>
                        <a:cubicBezTo>
                          <a:pt x="262" y="265"/>
                          <a:pt x="262" y="265"/>
                          <a:pt x="262" y="265"/>
                        </a:cubicBezTo>
                        <a:cubicBezTo>
                          <a:pt x="139" y="298"/>
                          <a:pt x="139" y="298"/>
                          <a:pt x="139" y="298"/>
                        </a:cubicBezTo>
                        <a:cubicBezTo>
                          <a:pt x="163" y="103"/>
                          <a:pt x="163" y="103"/>
                          <a:pt x="163" y="103"/>
                        </a:cubicBezTo>
                        <a:cubicBezTo>
                          <a:pt x="164" y="98"/>
                          <a:pt x="160" y="93"/>
                          <a:pt x="155" y="92"/>
                        </a:cubicBezTo>
                        <a:cubicBezTo>
                          <a:pt x="150" y="92"/>
                          <a:pt x="145" y="95"/>
                          <a:pt x="145" y="100"/>
                        </a:cubicBezTo>
                        <a:cubicBezTo>
                          <a:pt x="120" y="296"/>
                          <a:pt x="120" y="296"/>
                          <a:pt x="120" y="296"/>
                        </a:cubicBezTo>
                        <a:cubicBezTo>
                          <a:pt x="21" y="235"/>
                          <a:pt x="21" y="235"/>
                          <a:pt x="21" y="235"/>
                        </a:cubicBezTo>
                        <a:cubicBezTo>
                          <a:pt x="81" y="24"/>
                          <a:pt x="81" y="24"/>
                          <a:pt x="81" y="24"/>
                        </a:cubicBezTo>
                        <a:cubicBezTo>
                          <a:pt x="136" y="54"/>
                          <a:pt x="136" y="54"/>
                          <a:pt x="136" y="54"/>
                        </a:cubicBezTo>
                        <a:cubicBezTo>
                          <a:pt x="140" y="57"/>
                          <a:pt x="146" y="55"/>
                          <a:pt x="148" y="51"/>
                        </a:cubicBezTo>
                        <a:cubicBezTo>
                          <a:pt x="151" y="46"/>
                          <a:pt x="149" y="41"/>
                          <a:pt x="145" y="38"/>
                        </a:cubicBezTo>
                        <a:cubicBezTo>
                          <a:pt x="80" y="2"/>
                          <a:pt x="80" y="2"/>
                          <a:pt x="80" y="2"/>
                        </a:cubicBezTo>
                        <a:cubicBezTo>
                          <a:pt x="77" y="0"/>
                          <a:pt x="74" y="0"/>
                          <a:pt x="72" y="1"/>
                        </a:cubicBezTo>
                        <a:cubicBezTo>
                          <a:pt x="69" y="2"/>
                          <a:pt x="67" y="4"/>
                          <a:pt x="66" y="7"/>
                        </a:cubicBezTo>
                        <a:cubicBezTo>
                          <a:pt x="1" y="236"/>
                          <a:pt x="1" y="236"/>
                          <a:pt x="1" y="236"/>
                        </a:cubicBezTo>
                        <a:cubicBezTo>
                          <a:pt x="0" y="241"/>
                          <a:pt x="1" y="245"/>
                          <a:pt x="5" y="247"/>
                        </a:cubicBezTo>
                        <a:cubicBezTo>
                          <a:pt x="123" y="319"/>
                          <a:pt x="123" y="319"/>
                          <a:pt x="123" y="319"/>
                        </a:cubicBezTo>
                        <a:cubicBezTo>
                          <a:pt x="123" y="319"/>
                          <a:pt x="123" y="319"/>
                          <a:pt x="123" y="319"/>
                        </a:cubicBezTo>
                        <a:cubicBezTo>
                          <a:pt x="123" y="319"/>
                          <a:pt x="123" y="319"/>
                          <a:pt x="123" y="319"/>
                        </a:cubicBezTo>
                        <a:cubicBezTo>
                          <a:pt x="124" y="319"/>
                          <a:pt x="124" y="320"/>
                          <a:pt x="124" y="320"/>
                        </a:cubicBezTo>
                        <a:cubicBezTo>
                          <a:pt x="124" y="320"/>
                          <a:pt x="125" y="320"/>
                          <a:pt x="125" y="320"/>
                        </a:cubicBezTo>
                        <a:cubicBezTo>
                          <a:pt x="125" y="320"/>
                          <a:pt x="125" y="320"/>
                          <a:pt x="126" y="320"/>
                        </a:cubicBezTo>
                        <a:cubicBezTo>
                          <a:pt x="126" y="320"/>
                          <a:pt x="126" y="320"/>
                          <a:pt x="126" y="320"/>
                        </a:cubicBezTo>
                        <a:cubicBezTo>
                          <a:pt x="127" y="320"/>
                          <a:pt x="127" y="320"/>
                          <a:pt x="128" y="320"/>
                        </a:cubicBezTo>
                        <a:cubicBezTo>
                          <a:pt x="128" y="320"/>
                          <a:pt x="128" y="320"/>
                          <a:pt x="128" y="320"/>
                        </a:cubicBezTo>
                        <a:cubicBezTo>
                          <a:pt x="128" y="320"/>
                          <a:pt x="129" y="320"/>
                          <a:pt x="130" y="320"/>
                        </a:cubicBezTo>
                        <a:cubicBezTo>
                          <a:pt x="130" y="320"/>
                          <a:pt x="130" y="320"/>
                          <a:pt x="130" y="320"/>
                        </a:cubicBezTo>
                        <a:cubicBezTo>
                          <a:pt x="130" y="320"/>
                          <a:pt x="130" y="320"/>
                          <a:pt x="130" y="320"/>
                        </a:cubicBezTo>
                        <a:cubicBezTo>
                          <a:pt x="272" y="281"/>
                          <a:pt x="272" y="281"/>
                          <a:pt x="272" y="281"/>
                        </a:cubicBezTo>
                        <a:cubicBezTo>
                          <a:pt x="413" y="320"/>
                          <a:pt x="413" y="320"/>
                          <a:pt x="413" y="320"/>
                        </a:cubicBezTo>
                        <a:cubicBezTo>
                          <a:pt x="414" y="320"/>
                          <a:pt x="414" y="320"/>
                          <a:pt x="414" y="320"/>
                        </a:cubicBezTo>
                        <a:cubicBezTo>
                          <a:pt x="414" y="320"/>
                          <a:pt x="414" y="320"/>
                          <a:pt x="414" y="320"/>
                        </a:cubicBezTo>
                        <a:cubicBezTo>
                          <a:pt x="414" y="320"/>
                          <a:pt x="415" y="320"/>
                          <a:pt x="416" y="320"/>
                        </a:cubicBezTo>
                        <a:cubicBezTo>
                          <a:pt x="416" y="320"/>
                          <a:pt x="416" y="320"/>
                          <a:pt x="416" y="320"/>
                        </a:cubicBezTo>
                        <a:cubicBezTo>
                          <a:pt x="416" y="320"/>
                          <a:pt x="417" y="320"/>
                          <a:pt x="417" y="320"/>
                        </a:cubicBezTo>
                        <a:cubicBezTo>
                          <a:pt x="418" y="320"/>
                          <a:pt x="418" y="320"/>
                          <a:pt x="418" y="320"/>
                        </a:cubicBezTo>
                        <a:cubicBezTo>
                          <a:pt x="418" y="320"/>
                          <a:pt x="419" y="320"/>
                          <a:pt x="419" y="320"/>
                        </a:cubicBezTo>
                        <a:cubicBezTo>
                          <a:pt x="419" y="320"/>
                          <a:pt x="419" y="320"/>
                          <a:pt x="419" y="320"/>
                        </a:cubicBezTo>
                        <a:cubicBezTo>
                          <a:pt x="420" y="320"/>
                          <a:pt x="420" y="319"/>
                          <a:pt x="420" y="319"/>
                        </a:cubicBezTo>
                        <a:cubicBezTo>
                          <a:pt x="421" y="319"/>
                          <a:pt x="421" y="319"/>
                          <a:pt x="421" y="319"/>
                        </a:cubicBezTo>
                        <a:cubicBezTo>
                          <a:pt x="421" y="319"/>
                          <a:pt x="421" y="319"/>
                          <a:pt x="421" y="319"/>
                        </a:cubicBezTo>
                        <a:cubicBezTo>
                          <a:pt x="539" y="247"/>
                          <a:pt x="539" y="247"/>
                          <a:pt x="539" y="247"/>
                        </a:cubicBezTo>
                        <a:cubicBezTo>
                          <a:pt x="542" y="245"/>
                          <a:pt x="544" y="241"/>
                          <a:pt x="543" y="23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1" name="Google Shape;311;p13"/>
                  <p:cNvSpPr/>
                  <p:nvPr/>
                </p:nvSpPr>
                <p:spPr>
                  <a:xfrm>
                    <a:off x="6429376" y="3040063"/>
                    <a:ext cx="227013" cy="311150"/>
                  </a:xfrm>
                  <a:custGeom>
                    <a:rect b="b" l="l" r="r" t="t"/>
                    <a:pathLst>
                      <a:path extrusionOk="0" h="313" w="228">
                        <a:moveTo>
                          <a:pt x="107" y="311"/>
                        </a:moveTo>
                        <a:cubicBezTo>
                          <a:pt x="109" y="312"/>
                          <a:pt x="112" y="313"/>
                          <a:pt x="114" y="313"/>
                        </a:cubicBezTo>
                        <a:cubicBezTo>
                          <a:pt x="116" y="313"/>
                          <a:pt x="118" y="312"/>
                          <a:pt x="120" y="311"/>
                        </a:cubicBezTo>
                        <a:cubicBezTo>
                          <a:pt x="125" y="307"/>
                          <a:pt x="228" y="212"/>
                          <a:pt x="228" y="114"/>
                        </a:cubicBezTo>
                        <a:cubicBezTo>
                          <a:pt x="228" y="50"/>
                          <a:pt x="178" y="0"/>
                          <a:pt x="114" y="0"/>
                        </a:cubicBezTo>
                        <a:cubicBezTo>
                          <a:pt x="50" y="0"/>
                          <a:pt x="0" y="50"/>
                          <a:pt x="0" y="114"/>
                        </a:cubicBezTo>
                        <a:cubicBezTo>
                          <a:pt x="0" y="210"/>
                          <a:pt x="103" y="307"/>
                          <a:pt x="107" y="311"/>
                        </a:cubicBezTo>
                        <a:close/>
                        <a:moveTo>
                          <a:pt x="114" y="18"/>
                        </a:moveTo>
                        <a:cubicBezTo>
                          <a:pt x="168" y="18"/>
                          <a:pt x="209" y="59"/>
                          <a:pt x="209" y="114"/>
                        </a:cubicBezTo>
                        <a:cubicBezTo>
                          <a:pt x="209" y="190"/>
                          <a:pt x="136" y="269"/>
                          <a:pt x="114" y="291"/>
                        </a:cubicBezTo>
                        <a:cubicBezTo>
                          <a:pt x="92" y="268"/>
                          <a:pt x="18" y="189"/>
                          <a:pt x="18" y="114"/>
                        </a:cubicBezTo>
                        <a:cubicBezTo>
                          <a:pt x="18" y="59"/>
                          <a:pt x="59" y="18"/>
                          <a:pt x="114"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2" name="Google Shape;312;p13"/>
                  <p:cNvSpPr/>
                  <p:nvPr/>
                </p:nvSpPr>
                <p:spPr>
                  <a:xfrm>
                    <a:off x="6480176" y="3090863"/>
                    <a:ext cx="123825" cy="123825"/>
                  </a:xfrm>
                  <a:custGeom>
                    <a:rect b="b" l="l" r="r" t="t"/>
                    <a:pathLst>
                      <a:path extrusionOk="0" h="124" w="124">
                        <a:moveTo>
                          <a:pt x="124" y="62"/>
                        </a:moveTo>
                        <a:cubicBezTo>
                          <a:pt x="124" y="28"/>
                          <a:pt x="96" y="0"/>
                          <a:pt x="62" y="0"/>
                        </a:cubicBezTo>
                        <a:cubicBezTo>
                          <a:pt x="28" y="0"/>
                          <a:pt x="0" y="28"/>
                          <a:pt x="0" y="62"/>
                        </a:cubicBezTo>
                        <a:cubicBezTo>
                          <a:pt x="0" y="96"/>
                          <a:pt x="28" y="124"/>
                          <a:pt x="62" y="124"/>
                        </a:cubicBezTo>
                        <a:cubicBezTo>
                          <a:pt x="96" y="124"/>
                          <a:pt x="124" y="96"/>
                          <a:pt x="124" y="62"/>
                        </a:cubicBezTo>
                        <a:close/>
                        <a:moveTo>
                          <a:pt x="62" y="105"/>
                        </a:moveTo>
                        <a:cubicBezTo>
                          <a:pt x="38" y="105"/>
                          <a:pt x="19" y="86"/>
                          <a:pt x="19" y="62"/>
                        </a:cubicBezTo>
                        <a:cubicBezTo>
                          <a:pt x="19" y="38"/>
                          <a:pt x="38" y="19"/>
                          <a:pt x="62" y="19"/>
                        </a:cubicBezTo>
                        <a:cubicBezTo>
                          <a:pt x="86" y="19"/>
                          <a:pt x="105" y="38"/>
                          <a:pt x="105" y="62"/>
                        </a:cubicBezTo>
                        <a:cubicBezTo>
                          <a:pt x="105" y="86"/>
                          <a:pt x="86" y="105"/>
                          <a:pt x="62" y="105"/>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13" name="Google Shape;313;p13"/>
                <p:cNvGrpSpPr/>
                <p:nvPr/>
              </p:nvGrpSpPr>
              <p:grpSpPr>
                <a:xfrm>
                  <a:off x="1771167" y="4148621"/>
                  <a:ext cx="500063" cy="423863"/>
                  <a:chOff x="677863" y="3717925"/>
                  <a:chExt cx="500063" cy="423863"/>
                </a:xfrm>
              </p:grpSpPr>
              <p:sp>
                <p:nvSpPr>
                  <p:cNvPr id="314" name="Google Shape;314;p13"/>
                  <p:cNvSpPr/>
                  <p:nvPr/>
                </p:nvSpPr>
                <p:spPr>
                  <a:xfrm>
                    <a:off x="677863" y="3717925"/>
                    <a:ext cx="500063" cy="423863"/>
                  </a:xfrm>
                  <a:custGeom>
                    <a:rect b="b" l="l" r="r" t="t"/>
                    <a:pathLst>
                      <a:path extrusionOk="0" h="425" w="503">
                        <a:moveTo>
                          <a:pt x="498" y="146"/>
                        </a:moveTo>
                        <a:cubicBezTo>
                          <a:pt x="267" y="6"/>
                          <a:pt x="267" y="6"/>
                          <a:pt x="267" y="6"/>
                        </a:cubicBezTo>
                        <a:cubicBezTo>
                          <a:pt x="263" y="2"/>
                          <a:pt x="257" y="0"/>
                          <a:pt x="251" y="0"/>
                        </a:cubicBezTo>
                        <a:cubicBezTo>
                          <a:pt x="246" y="0"/>
                          <a:pt x="240" y="2"/>
                          <a:pt x="236" y="6"/>
                        </a:cubicBezTo>
                        <a:cubicBezTo>
                          <a:pt x="4" y="146"/>
                          <a:pt x="4" y="146"/>
                          <a:pt x="4" y="146"/>
                        </a:cubicBezTo>
                        <a:cubicBezTo>
                          <a:pt x="1" y="147"/>
                          <a:pt x="0" y="150"/>
                          <a:pt x="0" y="154"/>
                        </a:cubicBezTo>
                        <a:cubicBezTo>
                          <a:pt x="0" y="401"/>
                          <a:pt x="0" y="401"/>
                          <a:pt x="0" y="401"/>
                        </a:cubicBezTo>
                        <a:cubicBezTo>
                          <a:pt x="0" y="414"/>
                          <a:pt x="10" y="425"/>
                          <a:pt x="23" y="425"/>
                        </a:cubicBezTo>
                        <a:cubicBezTo>
                          <a:pt x="479" y="425"/>
                          <a:pt x="479" y="425"/>
                          <a:pt x="479" y="425"/>
                        </a:cubicBezTo>
                        <a:cubicBezTo>
                          <a:pt x="492" y="425"/>
                          <a:pt x="503" y="414"/>
                          <a:pt x="503" y="401"/>
                        </a:cubicBezTo>
                        <a:cubicBezTo>
                          <a:pt x="503" y="154"/>
                          <a:pt x="503" y="154"/>
                          <a:pt x="503" y="154"/>
                        </a:cubicBezTo>
                        <a:cubicBezTo>
                          <a:pt x="503" y="150"/>
                          <a:pt x="501" y="147"/>
                          <a:pt x="498" y="146"/>
                        </a:cubicBezTo>
                        <a:close/>
                        <a:moveTo>
                          <a:pt x="246" y="21"/>
                        </a:moveTo>
                        <a:cubicBezTo>
                          <a:pt x="247" y="21"/>
                          <a:pt x="248" y="21"/>
                          <a:pt x="248" y="20"/>
                        </a:cubicBezTo>
                        <a:cubicBezTo>
                          <a:pt x="249" y="19"/>
                          <a:pt x="251" y="19"/>
                          <a:pt x="251" y="19"/>
                        </a:cubicBezTo>
                        <a:cubicBezTo>
                          <a:pt x="252" y="19"/>
                          <a:pt x="253" y="19"/>
                          <a:pt x="255" y="20"/>
                        </a:cubicBezTo>
                        <a:cubicBezTo>
                          <a:pt x="255" y="21"/>
                          <a:pt x="256" y="21"/>
                          <a:pt x="256" y="21"/>
                        </a:cubicBezTo>
                        <a:cubicBezTo>
                          <a:pt x="478" y="155"/>
                          <a:pt x="478" y="155"/>
                          <a:pt x="478" y="155"/>
                        </a:cubicBezTo>
                        <a:cubicBezTo>
                          <a:pt x="319" y="250"/>
                          <a:pt x="319" y="250"/>
                          <a:pt x="319" y="250"/>
                        </a:cubicBezTo>
                        <a:cubicBezTo>
                          <a:pt x="314" y="253"/>
                          <a:pt x="313" y="259"/>
                          <a:pt x="315" y="263"/>
                        </a:cubicBezTo>
                        <a:cubicBezTo>
                          <a:pt x="317" y="266"/>
                          <a:pt x="320" y="268"/>
                          <a:pt x="323" y="268"/>
                        </a:cubicBezTo>
                        <a:cubicBezTo>
                          <a:pt x="325" y="268"/>
                          <a:pt x="327" y="267"/>
                          <a:pt x="328" y="266"/>
                        </a:cubicBezTo>
                        <a:cubicBezTo>
                          <a:pt x="484" y="173"/>
                          <a:pt x="484" y="173"/>
                          <a:pt x="484" y="173"/>
                        </a:cubicBezTo>
                        <a:cubicBezTo>
                          <a:pt x="484" y="396"/>
                          <a:pt x="484" y="396"/>
                          <a:pt x="484" y="396"/>
                        </a:cubicBezTo>
                        <a:cubicBezTo>
                          <a:pt x="267" y="251"/>
                          <a:pt x="267" y="251"/>
                          <a:pt x="267" y="251"/>
                        </a:cubicBezTo>
                        <a:cubicBezTo>
                          <a:pt x="259" y="245"/>
                          <a:pt x="244" y="245"/>
                          <a:pt x="236" y="251"/>
                        </a:cubicBezTo>
                        <a:cubicBezTo>
                          <a:pt x="18" y="396"/>
                          <a:pt x="18" y="396"/>
                          <a:pt x="18" y="396"/>
                        </a:cubicBezTo>
                        <a:cubicBezTo>
                          <a:pt x="18" y="173"/>
                          <a:pt x="18" y="173"/>
                          <a:pt x="18" y="173"/>
                        </a:cubicBezTo>
                        <a:cubicBezTo>
                          <a:pt x="174" y="266"/>
                          <a:pt x="174" y="266"/>
                          <a:pt x="174" y="266"/>
                        </a:cubicBezTo>
                        <a:cubicBezTo>
                          <a:pt x="176" y="267"/>
                          <a:pt x="178" y="268"/>
                          <a:pt x="179" y="268"/>
                        </a:cubicBezTo>
                        <a:cubicBezTo>
                          <a:pt x="182" y="268"/>
                          <a:pt x="186" y="266"/>
                          <a:pt x="187" y="263"/>
                        </a:cubicBezTo>
                        <a:cubicBezTo>
                          <a:pt x="190" y="259"/>
                          <a:pt x="188" y="253"/>
                          <a:pt x="184" y="250"/>
                        </a:cubicBezTo>
                        <a:cubicBezTo>
                          <a:pt x="25" y="155"/>
                          <a:pt x="25" y="155"/>
                          <a:pt x="25" y="155"/>
                        </a:cubicBezTo>
                        <a:lnTo>
                          <a:pt x="246" y="21"/>
                        </a:lnTo>
                        <a:close/>
                        <a:moveTo>
                          <a:pt x="466" y="406"/>
                        </a:moveTo>
                        <a:cubicBezTo>
                          <a:pt x="37" y="406"/>
                          <a:pt x="37" y="406"/>
                          <a:pt x="37" y="406"/>
                        </a:cubicBezTo>
                        <a:cubicBezTo>
                          <a:pt x="247" y="266"/>
                          <a:pt x="247" y="266"/>
                          <a:pt x="247" y="266"/>
                        </a:cubicBezTo>
                        <a:cubicBezTo>
                          <a:pt x="247" y="266"/>
                          <a:pt x="247" y="266"/>
                          <a:pt x="247" y="266"/>
                        </a:cubicBezTo>
                        <a:cubicBezTo>
                          <a:pt x="249" y="265"/>
                          <a:pt x="254" y="265"/>
                          <a:pt x="255" y="266"/>
                        </a:cubicBezTo>
                        <a:cubicBezTo>
                          <a:pt x="256" y="266"/>
                          <a:pt x="256" y="266"/>
                          <a:pt x="256" y="266"/>
                        </a:cubicBezTo>
                        <a:lnTo>
                          <a:pt x="466" y="406"/>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5" name="Google Shape;315;p13"/>
                  <p:cNvSpPr/>
                  <p:nvPr/>
                </p:nvSpPr>
                <p:spPr>
                  <a:xfrm>
                    <a:off x="755651" y="3875088"/>
                    <a:ext cx="344488" cy="17463"/>
                  </a:xfrm>
                  <a:custGeom>
                    <a:rect b="b" l="l" r="r" t="t"/>
                    <a:pathLst>
                      <a:path extrusionOk="0" h="19" w="346">
                        <a:moveTo>
                          <a:pt x="10" y="19"/>
                        </a:moveTo>
                        <a:cubicBezTo>
                          <a:pt x="337" y="19"/>
                          <a:pt x="337" y="19"/>
                          <a:pt x="337" y="19"/>
                        </a:cubicBezTo>
                        <a:cubicBezTo>
                          <a:pt x="342" y="19"/>
                          <a:pt x="346" y="15"/>
                          <a:pt x="346" y="9"/>
                        </a:cubicBezTo>
                        <a:cubicBezTo>
                          <a:pt x="346" y="4"/>
                          <a:pt x="342" y="0"/>
                          <a:pt x="337" y="0"/>
                        </a:cubicBezTo>
                        <a:cubicBezTo>
                          <a:pt x="10" y="0"/>
                          <a:pt x="10" y="0"/>
                          <a:pt x="10" y="0"/>
                        </a:cubicBezTo>
                        <a:cubicBezTo>
                          <a:pt x="4" y="0"/>
                          <a:pt x="0" y="4"/>
                          <a:pt x="0" y="9"/>
                        </a:cubicBezTo>
                        <a:cubicBezTo>
                          <a:pt x="0" y="15"/>
                          <a:pt x="4" y="19"/>
                          <a:pt x="10" y="1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16" name="Google Shape;316;p13"/>
                <p:cNvGrpSpPr/>
                <p:nvPr/>
              </p:nvGrpSpPr>
              <p:grpSpPr>
                <a:xfrm>
                  <a:off x="4929361" y="3478213"/>
                  <a:ext cx="371475" cy="422275"/>
                  <a:chOff x="650876" y="3040063"/>
                  <a:chExt cx="371475" cy="422275"/>
                </a:xfrm>
              </p:grpSpPr>
              <p:sp>
                <p:nvSpPr>
                  <p:cNvPr id="317" name="Google Shape;317;p13"/>
                  <p:cNvSpPr/>
                  <p:nvPr/>
                </p:nvSpPr>
                <p:spPr>
                  <a:xfrm>
                    <a:off x="663576" y="3157538"/>
                    <a:ext cx="346075" cy="304800"/>
                  </a:xfrm>
                  <a:custGeom>
                    <a:rect b="b" l="l" r="r" t="t"/>
                    <a:pathLst>
                      <a:path extrusionOk="0" h="307" w="347">
                        <a:moveTo>
                          <a:pt x="337" y="0"/>
                        </a:moveTo>
                        <a:cubicBezTo>
                          <a:pt x="332" y="0"/>
                          <a:pt x="328" y="4"/>
                          <a:pt x="328" y="9"/>
                        </a:cubicBezTo>
                        <a:cubicBezTo>
                          <a:pt x="328" y="283"/>
                          <a:pt x="328" y="283"/>
                          <a:pt x="328" y="283"/>
                        </a:cubicBezTo>
                        <a:cubicBezTo>
                          <a:pt x="328" y="286"/>
                          <a:pt x="327" y="286"/>
                          <a:pt x="327" y="287"/>
                        </a:cubicBezTo>
                        <a:cubicBezTo>
                          <a:pt x="325" y="288"/>
                          <a:pt x="322" y="288"/>
                          <a:pt x="320" y="287"/>
                        </a:cubicBezTo>
                        <a:cubicBezTo>
                          <a:pt x="288" y="278"/>
                          <a:pt x="210" y="197"/>
                          <a:pt x="182" y="166"/>
                        </a:cubicBezTo>
                        <a:cubicBezTo>
                          <a:pt x="180" y="164"/>
                          <a:pt x="178" y="163"/>
                          <a:pt x="175" y="163"/>
                        </a:cubicBezTo>
                        <a:cubicBezTo>
                          <a:pt x="173" y="163"/>
                          <a:pt x="170" y="164"/>
                          <a:pt x="168" y="166"/>
                        </a:cubicBezTo>
                        <a:cubicBezTo>
                          <a:pt x="140" y="197"/>
                          <a:pt x="59" y="278"/>
                          <a:pt x="27" y="287"/>
                        </a:cubicBezTo>
                        <a:cubicBezTo>
                          <a:pt x="25" y="288"/>
                          <a:pt x="22" y="288"/>
                          <a:pt x="20" y="287"/>
                        </a:cubicBezTo>
                        <a:cubicBezTo>
                          <a:pt x="20" y="286"/>
                          <a:pt x="19" y="286"/>
                          <a:pt x="19" y="283"/>
                        </a:cubicBezTo>
                        <a:cubicBezTo>
                          <a:pt x="19" y="9"/>
                          <a:pt x="19" y="9"/>
                          <a:pt x="19" y="9"/>
                        </a:cubicBezTo>
                        <a:cubicBezTo>
                          <a:pt x="19" y="4"/>
                          <a:pt x="15" y="0"/>
                          <a:pt x="10" y="0"/>
                        </a:cubicBezTo>
                        <a:cubicBezTo>
                          <a:pt x="5" y="0"/>
                          <a:pt x="0" y="4"/>
                          <a:pt x="0" y="9"/>
                        </a:cubicBezTo>
                        <a:cubicBezTo>
                          <a:pt x="0" y="283"/>
                          <a:pt x="0" y="283"/>
                          <a:pt x="0" y="283"/>
                        </a:cubicBezTo>
                        <a:cubicBezTo>
                          <a:pt x="0" y="291"/>
                          <a:pt x="4" y="298"/>
                          <a:pt x="9" y="302"/>
                        </a:cubicBezTo>
                        <a:cubicBezTo>
                          <a:pt x="14" y="305"/>
                          <a:pt x="19" y="306"/>
                          <a:pt x="24" y="306"/>
                        </a:cubicBezTo>
                        <a:cubicBezTo>
                          <a:pt x="27" y="306"/>
                          <a:pt x="30" y="306"/>
                          <a:pt x="32" y="305"/>
                        </a:cubicBezTo>
                        <a:cubicBezTo>
                          <a:pt x="70" y="294"/>
                          <a:pt x="150" y="213"/>
                          <a:pt x="175" y="186"/>
                        </a:cubicBezTo>
                        <a:cubicBezTo>
                          <a:pt x="200" y="213"/>
                          <a:pt x="277" y="294"/>
                          <a:pt x="315" y="305"/>
                        </a:cubicBezTo>
                        <a:cubicBezTo>
                          <a:pt x="321" y="307"/>
                          <a:pt x="330" y="307"/>
                          <a:pt x="338" y="302"/>
                        </a:cubicBezTo>
                        <a:cubicBezTo>
                          <a:pt x="344" y="298"/>
                          <a:pt x="347" y="291"/>
                          <a:pt x="347" y="283"/>
                        </a:cubicBezTo>
                        <a:cubicBezTo>
                          <a:pt x="347" y="9"/>
                          <a:pt x="347" y="9"/>
                          <a:pt x="347" y="9"/>
                        </a:cubicBezTo>
                        <a:cubicBezTo>
                          <a:pt x="347" y="4"/>
                          <a:pt x="343" y="0"/>
                          <a:pt x="337" y="0"/>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8" name="Google Shape;318;p13"/>
                  <p:cNvSpPr/>
                  <p:nvPr/>
                </p:nvSpPr>
                <p:spPr>
                  <a:xfrm>
                    <a:off x="650876" y="3040063"/>
                    <a:ext cx="371475" cy="96838"/>
                  </a:xfrm>
                  <a:custGeom>
                    <a:rect b="b" l="l" r="r" t="t"/>
                    <a:pathLst>
                      <a:path extrusionOk="0" h="97" w="373">
                        <a:moveTo>
                          <a:pt x="350" y="0"/>
                        </a:moveTo>
                        <a:cubicBezTo>
                          <a:pt x="23" y="0"/>
                          <a:pt x="23" y="0"/>
                          <a:pt x="23" y="0"/>
                        </a:cubicBezTo>
                        <a:cubicBezTo>
                          <a:pt x="10" y="0"/>
                          <a:pt x="0" y="10"/>
                          <a:pt x="0" y="22"/>
                        </a:cubicBezTo>
                        <a:cubicBezTo>
                          <a:pt x="0" y="88"/>
                          <a:pt x="0" y="88"/>
                          <a:pt x="0" y="88"/>
                        </a:cubicBezTo>
                        <a:cubicBezTo>
                          <a:pt x="0" y="93"/>
                          <a:pt x="5" y="97"/>
                          <a:pt x="10" y="97"/>
                        </a:cubicBezTo>
                        <a:cubicBezTo>
                          <a:pt x="363" y="97"/>
                          <a:pt x="363" y="97"/>
                          <a:pt x="363" y="97"/>
                        </a:cubicBezTo>
                        <a:cubicBezTo>
                          <a:pt x="369" y="97"/>
                          <a:pt x="373" y="93"/>
                          <a:pt x="373" y="88"/>
                        </a:cubicBezTo>
                        <a:cubicBezTo>
                          <a:pt x="373" y="22"/>
                          <a:pt x="373" y="22"/>
                          <a:pt x="373" y="22"/>
                        </a:cubicBezTo>
                        <a:cubicBezTo>
                          <a:pt x="373" y="10"/>
                          <a:pt x="363" y="0"/>
                          <a:pt x="350" y="0"/>
                        </a:cubicBezTo>
                        <a:close/>
                        <a:moveTo>
                          <a:pt x="354" y="78"/>
                        </a:moveTo>
                        <a:cubicBezTo>
                          <a:pt x="19" y="78"/>
                          <a:pt x="19" y="78"/>
                          <a:pt x="19" y="78"/>
                        </a:cubicBezTo>
                        <a:cubicBezTo>
                          <a:pt x="19" y="22"/>
                          <a:pt x="19" y="22"/>
                          <a:pt x="19" y="22"/>
                        </a:cubicBezTo>
                        <a:cubicBezTo>
                          <a:pt x="19" y="20"/>
                          <a:pt x="21" y="18"/>
                          <a:pt x="23" y="18"/>
                        </a:cubicBezTo>
                        <a:cubicBezTo>
                          <a:pt x="350" y="18"/>
                          <a:pt x="350" y="18"/>
                          <a:pt x="350" y="18"/>
                        </a:cubicBezTo>
                        <a:cubicBezTo>
                          <a:pt x="352" y="18"/>
                          <a:pt x="354" y="20"/>
                          <a:pt x="354" y="22"/>
                        </a:cubicBezTo>
                        <a:lnTo>
                          <a:pt x="354" y="78"/>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19" name="Google Shape;319;p13"/>
                <p:cNvGrpSpPr/>
                <p:nvPr/>
              </p:nvGrpSpPr>
              <p:grpSpPr>
                <a:xfrm>
                  <a:off x="2657061" y="4146145"/>
                  <a:ext cx="361950" cy="425450"/>
                  <a:chOff x="593725" y="1709738"/>
                  <a:chExt cx="361950" cy="425450"/>
                </a:xfrm>
              </p:grpSpPr>
              <p:sp>
                <p:nvSpPr>
                  <p:cNvPr id="320" name="Google Shape;320;p13"/>
                  <p:cNvSpPr/>
                  <p:nvPr/>
                </p:nvSpPr>
                <p:spPr>
                  <a:xfrm>
                    <a:off x="700088" y="1709738"/>
                    <a:ext cx="136525" cy="19050"/>
                  </a:xfrm>
                  <a:custGeom>
                    <a:rect b="b" l="l" r="r" t="t"/>
                    <a:pathLst>
                      <a:path extrusionOk="0" h="18" w="137">
                        <a:moveTo>
                          <a:pt x="9" y="18"/>
                        </a:moveTo>
                        <a:cubicBezTo>
                          <a:pt x="127" y="18"/>
                          <a:pt x="127" y="18"/>
                          <a:pt x="127" y="18"/>
                        </a:cubicBezTo>
                        <a:cubicBezTo>
                          <a:pt x="132" y="18"/>
                          <a:pt x="137" y="14"/>
                          <a:pt x="137" y="9"/>
                        </a:cubicBezTo>
                        <a:cubicBezTo>
                          <a:pt x="137" y="4"/>
                          <a:pt x="132" y="0"/>
                          <a:pt x="127" y="0"/>
                        </a:cubicBezTo>
                        <a:cubicBezTo>
                          <a:pt x="9" y="0"/>
                          <a:pt x="9" y="0"/>
                          <a:pt x="9" y="0"/>
                        </a:cubicBezTo>
                        <a:cubicBezTo>
                          <a:pt x="4" y="0"/>
                          <a:pt x="0" y="4"/>
                          <a:pt x="0" y="9"/>
                        </a:cubicBezTo>
                        <a:cubicBezTo>
                          <a:pt x="0" y="14"/>
                          <a:pt x="4" y="18"/>
                          <a:pt x="9" y="18"/>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 name="Google Shape;321;p13"/>
                  <p:cNvSpPr/>
                  <p:nvPr/>
                </p:nvSpPr>
                <p:spPr>
                  <a:xfrm>
                    <a:off x="593725" y="1736725"/>
                    <a:ext cx="361950" cy="398463"/>
                  </a:xfrm>
                  <a:custGeom>
                    <a:rect b="b" l="l" r="r" t="t"/>
                    <a:pathLst>
                      <a:path extrusionOk="0" h="398" w="362">
                        <a:moveTo>
                          <a:pt x="347" y="337"/>
                        </a:moveTo>
                        <a:cubicBezTo>
                          <a:pt x="266" y="207"/>
                          <a:pt x="266" y="207"/>
                          <a:pt x="266" y="207"/>
                        </a:cubicBezTo>
                        <a:cubicBezTo>
                          <a:pt x="266" y="207"/>
                          <a:pt x="266" y="207"/>
                          <a:pt x="266" y="207"/>
                        </a:cubicBezTo>
                        <a:cubicBezTo>
                          <a:pt x="265" y="205"/>
                          <a:pt x="265" y="205"/>
                          <a:pt x="265" y="205"/>
                        </a:cubicBezTo>
                        <a:cubicBezTo>
                          <a:pt x="259" y="197"/>
                          <a:pt x="229" y="146"/>
                          <a:pt x="229" y="104"/>
                        </a:cubicBezTo>
                        <a:cubicBezTo>
                          <a:pt x="229" y="9"/>
                          <a:pt x="229" y="9"/>
                          <a:pt x="229" y="9"/>
                        </a:cubicBezTo>
                        <a:cubicBezTo>
                          <a:pt x="229" y="4"/>
                          <a:pt x="225" y="0"/>
                          <a:pt x="220" y="0"/>
                        </a:cubicBezTo>
                        <a:cubicBezTo>
                          <a:pt x="128" y="0"/>
                          <a:pt x="128" y="0"/>
                          <a:pt x="128" y="0"/>
                        </a:cubicBezTo>
                        <a:cubicBezTo>
                          <a:pt x="123" y="0"/>
                          <a:pt x="119" y="4"/>
                          <a:pt x="119" y="9"/>
                        </a:cubicBezTo>
                        <a:cubicBezTo>
                          <a:pt x="119" y="104"/>
                          <a:pt x="119" y="104"/>
                          <a:pt x="119" y="104"/>
                        </a:cubicBezTo>
                        <a:cubicBezTo>
                          <a:pt x="119" y="149"/>
                          <a:pt x="87" y="206"/>
                          <a:pt x="87" y="208"/>
                        </a:cubicBezTo>
                        <a:cubicBezTo>
                          <a:pt x="87" y="208"/>
                          <a:pt x="87" y="208"/>
                          <a:pt x="87" y="208"/>
                        </a:cubicBezTo>
                        <a:cubicBezTo>
                          <a:pt x="14" y="337"/>
                          <a:pt x="14" y="337"/>
                          <a:pt x="14" y="337"/>
                        </a:cubicBezTo>
                        <a:cubicBezTo>
                          <a:pt x="0" y="358"/>
                          <a:pt x="1" y="372"/>
                          <a:pt x="6" y="380"/>
                        </a:cubicBezTo>
                        <a:cubicBezTo>
                          <a:pt x="10" y="388"/>
                          <a:pt x="21" y="398"/>
                          <a:pt x="50" y="398"/>
                        </a:cubicBezTo>
                        <a:cubicBezTo>
                          <a:pt x="312" y="398"/>
                          <a:pt x="312" y="398"/>
                          <a:pt x="312" y="398"/>
                        </a:cubicBezTo>
                        <a:cubicBezTo>
                          <a:pt x="340" y="398"/>
                          <a:pt x="351" y="388"/>
                          <a:pt x="356" y="380"/>
                        </a:cubicBezTo>
                        <a:cubicBezTo>
                          <a:pt x="360" y="372"/>
                          <a:pt x="362" y="358"/>
                          <a:pt x="347" y="337"/>
                        </a:cubicBezTo>
                        <a:close/>
                        <a:moveTo>
                          <a:pt x="138" y="104"/>
                        </a:moveTo>
                        <a:cubicBezTo>
                          <a:pt x="138" y="18"/>
                          <a:pt x="138" y="18"/>
                          <a:pt x="138" y="18"/>
                        </a:cubicBezTo>
                        <a:cubicBezTo>
                          <a:pt x="211" y="18"/>
                          <a:pt x="211" y="18"/>
                          <a:pt x="211" y="18"/>
                        </a:cubicBezTo>
                        <a:cubicBezTo>
                          <a:pt x="211" y="104"/>
                          <a:pt x="211" y="104"/>
                          <a:pt x="211" y="104"/>
                        </a:cubicBezTo>
                        <a:cubicBezTo>
                          <a:pt x="211" y="139"/>
                          <a:pt x="228" y="178"/>
                          <a:pt x="240" y="200"/>
                        </a:cubicBezTo>
                        <a:cubicBezTo>
                          <a:pt x="238" y="200"/>
                          <a:pt x="235" y="200"/>
                          <a:pt x="233" y="200"/>
                        </a:cubicBezTo>
                        <a:cubicBezTo>
                          <a:pt x="208" y="200"/>
                          <a:pt x="195" y="208"/>
                          <a:pt x="183" y="214"/>
                        </a:cubicBezTo>
                        <a:cubicBezTo>
                          <a:pt x="172" y="221"/>
                          <a:pt x="162" y="226"/>
                          <a:pt x="142" y="226"/>
                        </a:cubicBezTo>
                        <a:cubicBezTo>
                          <a:pt x="123" y="226"/>
                          <a:pt x="114" y="222"/>
                          <a:pt x="104" y="216"/>
                        </a:cubicBezTo>
                        <a:cubicBezTo>
                          <a:pt x="109" y="206"/>
                          <a:pt x="138" y="151"/>
                          <a:pt x="138" y="104"/>
                        </a:cubicBezTo>
                        <a:close/>
                        <a:moveTo>
                          <a:pt x="339" y="371"/>
                        </a:moveTo>
                        <a:cubicBezTo>
                          <a:pt x="336" y="377"/>
                          <a:pt x="326" y="380"/>
                          <a:pt x="312" y="380"/>
                        </a:cubicBezTo>
                        <a:cubicBezTo>
                          <a:pt x="50" y="380"/>
                          <a:pt x="50" y="380"/>
                          <a:pt x="50" y="380"/>
                        </a:cubicBezTo>
                        <a:cubicBezTo>
                          <a:pt x="35" y="380"/>
                          <a:pt x="25" y="377"/>
                          <a:pt x="22" y="371"/>
                        </a:cubicBezTo>
                        <a:cubicBezTo>
                          <a:pt x="20" y="366"/>
                          <a:pt x="23" y="358"/>
                          <a:pt x="30" y="348"/>
                        </a:cubicBezTo>
                        <a:cubicBezTo>
                          <a:pt x="30" y="347"/>
                          <a:pt x="30" y="347"/>
                          <a:pt x="30" y="347"/>
                        </a:cubicBezTo>
                        <a:cubicBezTo>
                          <a:pt x="94" y="232"/>
                          <a:pt x="94" y="232"/>
                          <a:pt x="94" y="232"/>
                        </a:cubicBezTo>
                        <a:cubicBezTo>
                          <a:pt x="106" y="238"/>
                          <a:pt x="119" y="245"/>
                          <a:pt x="142" y="245"/>
                        </a:cubicBezTo>
                        <a:cubicBezTo>
                          <a:pt x="167" y="245"/>
                          <a:pt x="181" y="237"/>
                          <a:pt x="192" y="231"/>
                        </a:cubicBezTo>
                        <a:cubicBezTo>
                          <a:pt x="203" y="224"/>
                          <a:pt x="213" y="219"/>
                          <a:pt x="233" y="219"/>
                        </a:cubicBezTo>
                        <a:cubicBezTo>
                          <a:pt x="240" y="219"/>
                          <a:pt x="247" y="220"/>
                          <a:pt x="253" y="221"/>
                        </a:cubicBezTo>
                        <a:cubicBezTo>
                          <a:pt x="331" y="347"/>
                          <a:pt x="331" y="347"/>
                          <a:pt x="331" y="347"/>
                        </a:cubicBezTo>
                        <a:cubicBezTo>
                          <a:pt x="331" y="347"/>
                          <a:pt x="332" y="348"/>
                          <a:pt x="332" y="348"/>
                        </a:cubicBezTo>
                        <a:cubicBezTo>
                          <a:pt x="339" y="358"/>
                          <a:pt x="342" y="366"/>
                          <a:pt x="339" y="371"/>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22" name="Google Shape;322;p13"/>
                <p:cNvSpPr/>
                <p:nvPr/>
              </p:nvSpPr>
              <p:spPr>
                <a:xfrm>
                  <a:off x="865188" y="4814067"/>
                  <a:ext cx="425450" cy="425450"/>
                </a:xfrm>
                <a:custGeom>
                  <a:rect b="b" l="l" r="r" t="t"/>
                  <a:pathLst>
                    <a:path extrusionOk="0" h="425" w="425">
                      <a:moveTo>
                        <a:pt x="424" y="218"/>
                      </a:moveTo>
                      <a:cubicBezTo>
                        <a:pt x="425" y="216"/>
                        <a:pt x="425" y="214"/>
                        <a:pt x="425" y="213"/>
                      </a:cubicBezTo>
                      <a:cubicBezTo>
                        <a:pt x="425" y="95"/>
                        <a:pt x="329" y="0"/>
                        <a:pt x="212" y="0"/>
                      </a:cubicBezTo>
                      <a:cubicBezTo>
                        <a:pt x="95" y="0"/>
                        <a:pt x="0" y="95"/>
                        <a:pt x="0" y="213"/>
                      </a:cubicBezTo>
                      <a:cubicBezTo>
                        <a:pt x="0" y="214"/>
                        <a:pt x="0" y="216"/>
                        <a:pt x="0" y="218"/>
                      </a:cubicBezTo>
                      <a:cubicBezTo>
                        <a:pt x="0" y="218"/>
                        <a:pt x="0" y="219"/>
                        <a:pt x="0" y="219"/>
                      </a:cubicBezTo>
                      <a:cubicBezTo>
                        <a:pt x="0" y="220"/>
                        <a:pt x="0" y="220"/>
                        <a:pt x="0" y="221"/>
                      </a:cubicBezTo>
                      <a:cubicBezTo>
                        <a:pt x="4" y="334"/>
                        <a:pt x="98" y="425"/>
                        <a:pt x="212" y="425"/>
                      </a:cubicBezTo>
                      <a:cubicBezTo>
                        <a:pt x="326" y="425"/>
                        <a:pt x="420" y="334"/>
                        <a:pt x="424" y="221"/>
                      </a:cubicBezTo>
                      <a:cubicBezTo>
                        <a:pt x="425" y="220"/>
                        <a:pt x="425" y="220"/>
                        <a:pt x="425" y="219"/>
                      </a:cubicBezTo>
                      <a:cubicBezTo>
                        <a:pt x="425" y="219"/>
                        <a:pt x="425" y="218"/>
                        <a:pt x="424" y="218"/>
                      </a:cubicBezTo>
                      <a:close/>
                      <a:moveTo>
                        <a:pt x="280" y="210"/>
                      </a:moveTo>
                      <a:cubicBezTo>
                        <a:pt x="280" y="187"/>
                        <a:pt x="279" y="165"/>
                        <a:pt x="277" y="143"/>
                      </a:cubicBezTo>
                      <a:cubicBezTo>
                        <a:pt x="295" y="140"/>
                        <a:pt x="312" y="135"/>
                        <a:pt x="328" y="128"/>
                      </a:cubicBezTo>
                      <a:cubicBezTo>
                        <a:pt x="336" y="153"/>
                        <a:pt x="340" y="181"/>
                        <a:pt x="340" y="210"/>
                      </a:cubicBezTo>
                      <a:lnTo>
                        <a:pt x="280" y="210"/>
                      </a:lnTo>
                      <a:close/>
                      <a:moveTo>
                        <a:pt x="163" y="210"/>
                      </a:moveTo>
                      <a:cubicBezTo>
                        <a:pt x="163" y="187"/>
                        <a:pt x="164" y="166"/>
                        <a:pt x="166" y="147"/>
                      </a:cubicBezTo>
                      <a:cubicBezTo>
                        <a:pt x="181" y="149"/>
                        <a:pt x="196" y="150"/>
                        <a:pt x="212" y="150"/>
                      </a:cubicBezTo>
                      <a:cubicBezTo>
                        <a:pt x="228" y="150"/>
                        <a:pt x="244" y="149"/>
                        <a:pt x="259" y="147"/>
                      </a:cubicBezTo>
                      <a:cubicBezTo>
                        <a:pt x="261" y="166"/>
                        <a:pt x="262" y="187"/>
                        <a:pt x="262" y="210"/>
                      </a:cubicBezTo>
                      <a:lnTo>
                        <a:pt x="163" y="210"/>
                      </a:lnTo>
                      <a:close/>
                      <a:moveTo>
                        <a:pt x="262" y="229"/>
                      </a:moveTo>
                      <a:cubicBezTo>
                        <a:pt x="261" y="246"/>
                        <a:pt x="260" y="263"/>
                        <a:pt x="259" y="279"/>
                      </a:cubicBezTo>
                      <a:cubicBezTo>
                        <a:pt x="244" y="276"/>
                        <a:pt x="228" y="275"/>
                        <a:pt x="212" y="275"/>
                      </a:cubicBezTo>
                      <a:cubicBezTo>
                        <a:pt x="196" y="275"/>
                        <a:pt x="181" y="276"/>
                        <a:pt x="166" y="279"/>
                      </a:cubicBezTo>
                      <a:cubicBezTo>
                        <a:pt x="164" y="263"/>
                        <a:pt x="163" y="246"/>
                        <a:pt x="163" y="229"/>
                      </a:cubicBezTo>
                      <a:lnTo>
                        <a:pt x="262" y="229"/>
                      </a:lnTo>
                      <a:close/>
                      <a:moveTo>
                        <a:pt x="275" y="125"/>
                      </a:moveTo>
                      <a:cubicBezTo>
                        <a:pt x="269" y="84"/>
                        <a:pt x="260" y="49"/>
                        <a:pt x="247" y="26"/>
                      </a:cubicBezTo>
                      <a:cubicBezTo>
                        <a:pt x="278" y="39"/>
                        <a:pt x="304" y="70"/>
                        <a:pt x="321" y="111"/>
                      </a:cubicBezTo>
                      <a:cubicBezTo>
                        <a:pt x="307" y="116"/>
                        <a:pt x="291" y="121"/>
                        <a:pt x="275" y="125"/>
                      </a:cubicBezTo>
                      <a:close/>
                      <a:moveTo>
                        <a:pt x="256" y="128"/>
                      </a:moveTo>
                      <a:cubicBezTo>
                        <a:pt x="242" y="130"/>
                        <a:pt x="227" y="131"/>
                        <a:pt x="212" y="131"/>
                      </a:cubicBezTo>
                      <a:cubicBezTo>
                        <a:pt x="197" y="131"/>
                        <a:pt x="182" y="130"/>
                        <a:pt x="168" y="128"/>
                      </a:cubicBezTo>
                      <a:cubicBezTo>
                        <a:pt x="177" y="59"/>
                        <a:pt x="197" y="19"/>
                        <a:pt x="212" y="19"/>
                      </a:cubicBezTo>
                      <a:cubicBezTo>
                        <a:pt x="227" y="19"/>
                        <a:pt x="247" y="59"/>
                        <a:pt x="256" y="128"/>
                      </a:cubicBezTo>
                      <a:close/>
                      <a:moveTo>
                        <a:pt x="178" y="26"/>
                      </a:moveTo>
                      <a:cubicBezTo>
                        <a:pt x="164" y="49"/>
                        <a:pt x="155" y="84"/>
                        <a:pt x="150" y="125"/>
                      </a:cubicBezTo>
                      <a:cubicBezTo>
                        <a:pt x="133" y="121"/>
                        <a:pt x="118" y="116"/>
                        <a:pt x="103" y="111"/>
                      </a:cubicBezTo>
                      <a:cubicBezTo>
                        <a:pt x="120" y="70"/>
                        <a:pt x="146" y="39"/>
                        <a:pt x="178" y="26"/>
                      </a:cubicBezTo>
                      <a:close/>
                      <a:moveTo>
                        <a:pt x="147" y="143"/>
                      </a:moveTo>
                      <a:cubicBezTo>
                        <a:pt x="145" y="165"/>
                        <a:pt x="144" y="187"/>
                        <a:pt x="144" y="210"/>
                      </a:cubicBezTo>
                      <a:cubicBezTo>
                        <a:pt x="84" y="210"/>
                        <a:pt x="84" y="210"/>
                        <a:pt x="84" y="210"/>
                      </a:cubicBezTo>
                      <a:cubicBezTo>
                        <a:pt x="84" y="181"/>
                        <a:pt x="89" y="153"/>
                        <a:pt x="97" y="128"/>
                      </a:cubicBezTo>
                      <a:cubicBezTo>
                        <a:pt x="113" y="135"/>
                        <a:pt x="130" y="140"/>
                        <a:pt x="147" y="143"/>
                      </a:cubicBezTo>
                      <a:close/>
                      <a:moveTo>
                        <a:pt x="65" y="210"/>
                      </a:moveTo>
                      <a:cubicBezTo>
                        <a:pt x="19" y="210"/>
                        <a:pt x="19" y="210"/>
                        <a:pt x="19" y="210"/>
                      </a:cubicBezTo>
                      <a:cubicBezTo>
                        <a:pt x="19" y="171"/>
                        <a:pt x="31" y="134"/>
                        <a:pt x="52" y="104"/>
                      </a:cubicBezTo>
                      <a:cubicBezTo>
                        <a:pt x="61" y="110"/>
                        <a:pt x="70" y="116"/>
                        <a:pt x="80" y="121"/>
                      </a:cubicBezTo>
                      <a:cubicBezTo>
                        <a:pt x="71" y="148"/>
                        <a:pt x="66" y="178"/>
                        <a:pt x="65" y="210"/>
                      </a:cubicBezTo>
                      <a:close/>
                      <a:moveTo>
                        <a:pt x="66" y="229"/>
                      </a:moveTo>
                      <a:cubicBezTo>
                        <a:pt x="67" y="256"/>
                        <a:pt x="72" y="281"/>
                        <a:pt x="80" y="305"/>
                      </a:cubicBezTo>
                      <a:cubicBezTo>
                        <a:pt x="70" y="310"/>
                        <a:pt x="61" y="315"/>
                        <a:pt x="52" y="321"/>
                      </a:cubicBezTo>
                      <a:cubicBezTo>
                        <a:pt x="34" y="294"/>
                        <a:pt x="22" y="263"/>
                        <a:pt x="19" y="229"/>
                      </a:cubicBezTo>
                      <a:lnTo>
                        <a:pt x="66" y="229"/>
                      </a:lnTo>
                      <a:close/>
                      <a:moveTo>
                        <a:pt x="84" y="229"/>
                      </a:moveTo>
                      <a:cubicBezTo>
                        <a:pt x="144" y="229"/>
                        <a:pt x="144" y="229"/>
                        <a:pt x="144" y="229"/>
                      </a:cubicBezTo>
                      <a:cubicBezTo>
                        <a:pt x="144" y="247"/>
                        <a:pt x="146" y="265"/>
                        <a:pt x="147" y="282"/>
                      </a:cubicBezTo>
                      <a:cubicBezTo>
                        <a:pt x="130" y="285"/>
                        <a:pt x="113" y="290"/>
                        <a:pt x="97" y="297"/>
                      </a:cubicBezTo>
                      <a:cubicBezTo>
                        <a:pt x="90" y="276"/>
                        <a:pt x="86" y="253"/>
                        <a:pt x="84" y="229"/>
                      </a:cubicBezTo>
                      <a:close/>
                      <a:moveTo>
                        <a:pt x="150" y="301"/>
                      </a:moveTo>
                      <a:cubicBezTo>
                        <a:pt x="155" y="341"/>
                        <a:pt x="164" y="377"/>
                        <a:pt x="178" y="399"/>
                      </a:cubicBezTo>
                      <a:cubicBezTo>
                        <a:pt x="146" y="386"/>
                        <a:pt x="120" y="355"/>
                        <a:pt x="103" y="315"/>
                      </a:cubicBezTo>
                      <a:cubicBezTo>
                        <a:pt x="118" y="309"/>
                        <a:pt x="133" y="304"/>
                        <a:pt x="150" y="301"/>
                      </a:cubicBezTo>
                      <a:close/>
                      <a:moveTo>
                        <a:pt x="168" y="297"/>
                      </a:moveTo>
                      <a:cubicBezTo>
                        <a:pt x="182" y="295"/>
                        <a:pt x="197" y="294"/>
                        <a:pt x="212" y="294"/>
                      </a:cubicBezTo>
                      <a:cubicBezTo>
                        <a:pt x="227" y="294"/>
                        <a:pt x="242" y="295"/>
                        <a:pt x="256" y="297"/>
                      </a:cubicBezTo>
                      <a:cubicBezTo>
                        <a:pt x="247" y="366"/>
                        <a:pt x="227" y="406"/>
                        <a:pt x="212" y="406"/>
                      </a:cubicBezTo>
                      <a:cubicBezTo>
                        <a:pt x="197" y="406"/>
                        <a:pt x="177" y="366"/>
                        <a:pt x="168" y="297"/>
                      </a:cubicBezTo>
                      <a:close/>
                      <a:moveTo>
                        <a:pt x="247" y="399"/>
                      </a:moveTo>
                      <a:cubicBezTo>
                        <a:pt x="260" y="377"/>
                        <a:pt x="269" y="341"/>
                        <a:pt x="275" y="301"/>
                      </a:cubicBezTo>
                      <a:cubicBezTo>
                        <a:pt x="291" y="304"/>
                        <a:pt x="307" y="309"/>
                        <a:pt x="321" y="315"/>
                      </a:cubicBezTo>
                      <a:cubicBezTo>
                        <a:pt x="304" y="355"/>
                        <a:pt x="278" y="386"/>
                        <a:pt x="247" y="399"/>
                      </a:cubicBezTo>
                      <a:close/>
                      <a:moveTo>
                        <a:pt x="277" y="282"/>
                      </a:moveTo>
                      <a:cubicBezTo>
                        <a:pt x="279" y="265"/>
                        <a:pt x="280" y="247"/>
                        <a:pt x="280" y="229"/>
                      </a:cubicBezTo>
                      <a:cubicBezTo>
                        <a:pt x="340" y="229"/>
                        <a:pt x="340" y="229"/>
                        <a:pt x="340" y="229"/>
                      </a:cubicBezTo>
                      <a:cubicBezTo>
                        <a:pt x="339" y="253"/>
                        <a:pt x="334" y="276"/>
                        <a:pt x="328" y="297"/>
                      </a:cubicBezTo>
                      <a:cubicBezTo>
                        <a:pt x="312" y="290"/>
                        <a:pt x="295" y="285"/>
                        <a:pt x="277" y="282"/>
                      </a:cubicBezTo>
                      <a:close/>
                      <a:moveTo>
                        <a:pt x="359" y="229"/>
                      </a:moveTo>
                      <a:cubicBezTo>
                        <a:pt x="405" y="229"/>
                        <a:pt x="405" y="229"/>
                        <a:pt x="405" y="229"/>
                      </a:cubicBezTo>
                      <a:cubicBezTo>
                        <a:pt x="402" y="263"/>
                        <a:pt x="391" y="294"/>
                        <a:pt x="373" y="321"/>
                      </a:cubicBezTo>
                      <a:cubicBezTo>
                        <a:pt x="364" y="315"/>
                        <a:pt x="354" y="310"/>
                        <a:pt x="345" y="305"/>
                      </a:cubicBezTo>
                      <a:cubicBezTo>
                        <a:pt x="352" y="281"/>
                        <a:pt x="357" y="256"/>
                        <a:pt x="359" y="229"/>
                      </a:cubicBezTo>
                      <a:close/>
                      <a:moveTo>
                        <a:pt x="359" y="210"/>
                      </a:moveTo>
                      <a:cubicBezTo>
                        <a:pt x="359" y="178"/>
                        <a:pt x="354" y="148"/>
                        <a:pt x="345" y="121"/>
                      </a:cubicBezTo>
                      <a:cubicBezTo>
                        <a:pt x="354" y="116"/>
                        <a:pt x="364" y="110"/>
                        <a:pt x="373" y="104"/>
                      </a:cubicBezTo>
                      <a:cubicBezTo>
                        <a:pt x="393" y="134"/>
                        <a:pt x="405" y="171"/>
                        <a:pt x="406" y="210"/>
                      </a:cubicBezTo>
                      <a:lnTo>
                        <a:pt x="359" y="210"/>
                      </a:lnTo>
                      <a:close/>
                      <a:moveTo>
                        <a:pt x="361" y="89"/>
                      </a:moveTo>
                      <a:cubicBezTo>
                        <a:pt x="354" y="94"/>
                        <a:pt x="346" y="99"/>
                        <a:pt x="338" y="103"/>
                      </a:cubicBezTo>
                      <a:cubicBezTo>
                        <a:pt x="327" y="77"/>
                        <a:pt x="313" y="55"/>
                        <a:pt x="295" y="38"/>
                      </a:cubicBezTo>
                      <a:cubicBezTo>
                        <a:pt x="321" y="50"/>
                        <a:pt x="343" y="68"/>
                        <a:pt x="361" y="89"/>
                      </a:cubicBezTo>
                      <a:close/>
                      <a:moveTo>
                        <a:pt x="129" y="38"/>
                      </a:moveTo>
                      <a:cubicBezTo>
                        <a:pt x="112" y="55"/>
                        <a:pt x="97" y="77"/>
                        <a:pt x="86" y="103"/>
                      </a:cubicBezTo>
                      <a:cubicBezTo>
                        <a:pt x="78" y="99"/>
                        <a:pt x="70" y="94"/>
                        <a:pt x="63" y="89"/>
                      </a:cubicBezTo>
                      <a:cubicBezTo>
                        <a:pt x="81" y="68"/>
                        <a:pt x="103" y="50"/>
                        <a:pt x="129" y="38"/>
                      </a:cubicBezTo>
                      <a:close/>
                      <a:moveTo>
                        <a:pt x="63" y="336"/>
                      </a:moveTo>
                      <a:cubicBezTo>
                        <a:pt x="70" y="331"/>
                        <a:pt x="78" y="327"/>
                        <a:pt x="86" y="322"/>
                      </a:cubicBezTo>
                      <a:cubicBezTo>
                        <a:pt x="97" y="348"/>
                        <a:pt x="112" y="370"/>
                        <a:pt x="129" y="387"/>
                      </a:cubicBezTo>
                      <a:cubicBezTo>
                        <a:pt x="103" y="375"/>
                        <a:pt x="81" y="358"/>
                        <a:pt x="63" y="336"/>
                      </a:cubicBezTo>
                      <a:close/>
                      <a:moveTo>
                        <a:pt x="295" y="387"/>
                      </a:moveTo>
                      <a:cubicBezTo>
                        <a:pt x="313" y="370"/>
                        <a:pt x="327" y="348"/>
                        <a:pt x="338" y="322"/>
                      </a:cubicBezTo>
                      <a:cubicBezTo>
                        <a:pt x="346" y="327"/>
                        <a:pt x="354" y="331"/>
                        <a:pt x="361" y="336"/>
                      </a:cubicBezTo>
                      <a:cubicBezTo>
                        <a:pt x="343" y="358"/>
                        <a:pt x="321" y="375"/>
                        <a:pt x="295" y="387"/>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23" name="Google Shape;323;p13"/>
                <p:cNvGrpSpPr/>
                <p:nvPr/>
              </p:nvGrpSpPr>
              <p:grpSpPr>
                <a:xfrm>
                  <a:off x="5798776" y="4132753"/>
                  <a:ext cx="423863" cy="425451"/>
                  <a:chOff x="595313" y="3073400"/>
                  <a:chExt cx="423863" cy="425451"/>
                </a:xfrm>
              </p:grpSpPr>
              <p:sp>
                <p:nvSpPr>
                  <p:cNvPr id="324" name="Google Shape;324;p13"/>
                  <p:cNvSpPr/>
                  <p:nvPr/>
                </p:nvSpPr>
                <p:spPr>
                  <a:xfrm>
                    <a:off x="595313" y="3113088"/>
                    <a:ext cx="385763" cy="385763"/>
                  </a:xfrm>
                  <a:custGeom>
                    <a:rect b="b" l="l" r="r" t="t"/>
                    <a:pathLst>
                      <a:path extrusionOk="0" h="386" w="386">
                        <a:moveTo>
                          <a:pt x="376" y="184"/>
                        </a:moveTo>
                        <a:cubicBezTo>
                          <a:pt x="202" y="184"/>
                          <a:pt x="202" y="184"/>
                          <a:pt x="202" y="184"/>
                        </a:cubicBezTo>
                        <a:cubicBezTo>
                          <a:pt x="202" y="10"/>
                          <a:pt x="202" y="10"/>
                          <a:pt x="202" y="10"/>
                        </a:cubicBezTo>
                        <a:cubicBezTo>
                          <a:pt x="202" y="5"/>
                          <a:pt x="198" y="0"/>
                          <a:pt x="193" y="0"/>
                        </a:cubicBezTo>
                        <a:cubicBezTo>
                          <a:pt x="87" y="0"/>
                          <a:pt x="0" y="87"/>
                          <a:pt x="0" y="193"/>
                        </a:cubicBezTo>
                        <a:cubicBezTo>
                          <a:pt x="0" y="303"/>
                          <a:pt x="83" y="386"/>
                          <a:pt x="193" y="386"/>
                        </a:cubicBezTo>
                        <a:cubicBezTo>
                          <a:pt x="242" y="386"/>
                          <a:pt x="291" y="365"/>
                          <a:pt x="328" y="329"/>
                        </a:cubicBezTo>
                        <a:cubicBezTo>
                          <a:pt x="365" y="292"/>
                          <a:pt x="386" y="244"/>
                          <a:pt x="386" y="193"/>
                        </a:cubicBezTo>
                        <a:cubicBezTo>
                          <a:pt x="386" y="188"/>
                          <a:pt x="381" y="184"/>
                          <a:pt x="376" y="184"/>
                        </a:cubicBezTo>
                        <a:close/>
                        <a:moveTo>
                          <a:pt x="193" y="367"/>
                        </a:moveTo>
                        <a:cubicBezTo>
                          <a:pt x="94" y="367"/>
                          <a:pt x="19" y="292"/>
                          <a:pt x="19" y="193"/>
                        </a:cubicBezTo>
                        <a:cubicBezTo>
                          <a:pt x="19" y="100"/>
                          <a:pt x="92" y="24"/>
                          <a:pt x="183" y="19"/>
                        </a:cubicBezTo>
                        <a:cubicBezTo>
                          <a:pt x="183" y="193"/>
                          <a:pt x="183" y="193"/>
                          <a:pt x="183" y="193"/>
                        </a:cubicBezTo>
                        <a:cubicBezTo>
                          <a:pt x="183" y="199"/>
                          <a:pt x="188" y="203"/>
                          <a:pt x="193" y="203"/>
                        </a:cubicBezTo>
                        <a:cubicBezTo>
                          <a:pt x="367" y="203"/>
                          <a:pt x="367" y="203"/>
                          <a:pt x="367" y="203"/>
                        </a:cubicBezTo>
                        <a:cubicBezTo>
                          <a:pt x="361" y="292"/>
                          <a:pt x="283" y="367"/>
                          <a:pt x="193" y="367"/>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5" name="Google Shape;325;p13"/>
                  <p:cNvSpPr/>
                  <p:nvPr/>
                </p:nvSpPr>
                <p:spPr>
                  <a:xfrm>
                    <a:off x="817563" y="3073400"/>
                    <a:ext cx="201613" cy="203200"/>
                  </a:xfrm>
                  <a:custGeom>
                    <a:rect b="b" l="l" r="r" t="t"/>
                    <a:pathLst>
                      <a:path extrusionOk="0" h="203" w="202">
                        <a:moveTo>
                          <a:pt x="9" y="0"/>
                        </a:moveTo>
                        <a:cubicBezTo>
                          <a:pt x="4" y="0"/>
                          <a:pt x="0" y="4"/>
                          <a:pt x="0" y="10"/>
                        </a:cubicBezTo>
                        <a:cubicBezTo>
                          <a:pt x="0" y="193"/>
                          <a:pt x="0" y="193"/>
                          <a:pt x="0" y="193"/>
                        </a:cubicBezTo>
                        <a:cubicBezTo>
                          <a:pt x="0" y="198"/>
                          <a:pt x="4" y="203"/>
                          <a:pt x="9" y="203"/>
                        </a:cubicBezTo>
                        <a:cubicBezTo>
                          <a:pt x="193" y="203"/>
                          <a:pt x="193" y="203"/>
                          <a:pt x="193" y="203"/>
                        </a:cubicBezTo>
                        <a:cubicBezTo>
                          <a:pt x="198" y="203"/>
                          <a:pt x="202" y="199"/>
                          <a:pt x="202" y="194"/>
                        </a:cubicBezTo>
                        <a:cubicBezTo>
                          <a:pt x="202" y="193"/>
                          <a:pt x="202" y="193"/>
                          <a:pt x="202" y="193"/>
                        </a:cubicBezTo>
                        <a:cubicBezTo>
                          <a:pt x="202" y="87"/>
                          <a:pt x="115" y="0"/>
                          <a:pt x="9" y="0"/>
                        </a:cubicBezTo>
                        <a:close/>
                        <a:moveTo>
                          <a:pt x="19" y="184"/>
                        </a:moveTo>
                        <a:cubicBezTo>
                          <a:pt x="19" y="19"/>
                          <a:pt x="19" y="19"/>
                          <a:pt x="19" y="19"/>
                        </a:cubicBezTo>
                        <a:cubicBezTo>
                          <a:pt x="107" y="24"/>
                          <a:pt x="178" y="95"/>
                          <a:pt x="183" y="184"/>
                        </a:cubicBezTo>
                        <a:lnTo>
                          <a:pt x="19" y="184"/>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26" name="Google Shape;326;p13"/>
                <p:cNvGrpSpPr/>
                <p:nvPr/>
              </p:nvGrpSpPr>
              <p:grpSpPr>
                <a:xfrm>
                  <a:off x="4159871" y="4133030"/>
                  <a:ext cx="417513" cy="425450"/>
                  <a:chOff x="585788" y="2392363"/>
                  <a:chExt cx="417513" cy="425450"/>
                </a:xfrm>
              </p:grpSpPr>
              <p:sp>
                <p:nvSpPr>
                  <p:cNvPr id="327" name="Google Shape;327;p13"/>
                  <p:cNvSpPr/>
                  <p:nvPr/>
                </p:nvSpPr>
                <p:spPr>
                  <a:xfrm>
                    <a:off x="585788" y="2392363"/>
                    <a:ext cx="417513" cy="425450"/>
                  </a:xfrm>
                  <a:custGeom>
                    <a:rect b="b" l="l" r="r" t="t"/>
                    <a:pathLst>
                      <a:path extrusionOk="0" h="425" w="417">
                        <a:moveTo>
                          <a:pt x="362" y="212"/>
                        </a:moveTo>
                        <a:cubicBezTo>
                          <a:pt x="398" y="174"/>
                          <a:pt x="417" y="135"/>
                          <a:pt x="400" y="106"/>
                        </a:cubicBezTo>
                        <a:cubicBezTo>
                          <a:pt x="389" y="87"/>
                          <a:pt x="365" y="77"/>
                          <a:pt x="331" y="77"/>
                        </a:cubicBezTo>
                        <a:cubicBezTo>
                          <a:pt x="316" y="77"/>
                          <a:pt x="300" y="79"/>
                          <a:pt x="284" y="83"/>
                        </a:cubicBezTo>
                        <a:cubicBezTo>
                          <a:pt x="267" y="32"/>
                          <a:pt x="239" y="0"/>
                          <a:pt x="208" y="0"/>
                        </a:cubicBezTo>
                        <a:cubicBezTo>
                          <a:pt x="177" y="0"/>
                          <a:pt x="150" y="32"/>
                          <a:pt x="133" y="83"/>
                        </a:cubicBezTo>
                        <a:cubicBezTo>
                          <a:pt x="116" y="79"/>
                          <a:pt x="101" y="77"/>
                          <a:pt x="86" y="77"/>
                        </a:cubicBezTo>
                        <a:cubicBezTo>
                          <a:pt x="52" y="77"/>
                          <a:pt x="28" y="87"/>
                          <a:pt x="17" y="106"/>
                        </a:cubicBezTo>
                        <a:cubicBezTo>
                          <a:pt x="0" y="135"/>
                          <a:pt x="19" y="174"/>
                          <a:pt x="55" y="212"/>
                        </a:cubicBezTo>
                        <a:cubicBezTo>
                          <a:pt x="19" y="251"/>
                          <a:pt x="0" y="290"/>
                          <a:pt x="17" y="319"/>
                        </a:cubicBezTo>
                        <a:cubicBezTo>
                          <a:pt x="28" y="337"/>
                          <a:pt x="52" y="347"/>
                          <a:pt x="86" y="347"/>
                        </a:cubicBezTo>
                        <a:cubicBezTo>
                          <a:pt x="86" y="347"/>
                          <a:pt x="86" y="347"/>
                          <a:pt x="86" y="347"/>
                        </a:cubicBezTo>
                        <a:cubicBezTo>
                          <a:pt x="101" y="347"/>
                          <a:pt x="116" y="345"/>
                          <a:pt x="133" y="342"/>
                        </a:cubicBezTo>
                        <a:cubicBezTo>
                          <a:pt x="150" y="393"/>
                          <a:pt x="177" y="425"/>
                          <a:pt x="208" y="425"/>
                        </a:cubicBezTo>
                        <a:cubicBezTo>
                          <a:pt x="239" y="425"/>
                          <a:pt x="267" y="393"/>
                          <a:pt x="284" y="342"/>
                        </a:cubicBezTo>
                        <a:cubicBezTo>
                          <a:pt x="300" y="345"/>
                          <a:pt x="316" y="347"/>
                          <a:pt x="331" y="347"/>
                        </a:cubicBezTo>
                        <a:cubicBezTo>
                          <a:pt x="331" y="347"/>
                          <a:pt x="331" y="347"/>
                          <a:pt x="331" y="347"/>
                        </a:cubicBezTo>
                        <a:cubicBezTo>
                          <a:pt x="365" y="347"/>
                          <a:pt x="389" y="337"/>
                          <a:pt x="400" y="319"/>
                        </a:cubicBezTo>
                        <a:cubicBezTo>
                          <a:pt x="417" y="290"/>
                          <a:pt x="398" y="251"/>
                          <a:pt x="362" y="212"/>
                        </a:cubicBezTo>
                        <a:close/>
                        <a:moveTo>
                          <a:pt x="331" y="96"/>
                        </a:moveTo>
                        <a:cubicBezTo>
                          <a:pt x="358" y="96"/>
                          <a:pt x="377" y="103"/>
                          <a:pt x="384" y="115"/>
                        </a:cubicBezTo>
                        <a:cubicBezTo>
                          <a:pt x="395" y="134"/>
                          <a:pt x="380" y="166"/>
                          <a:pt x="349" y="199"/>
                        </a:cubicBezTo>
                        <a:cubicBezTo>
                          <a:pt x="334" y="185"/>
                          <a:pt x="318" y="172"/>
                          <a:pt x="300" y="159"/>
                        </a:cubicBezTo>
                        <a:cubicBezTo>
                          <a:pt x="298" y="138"/>
                          <a:pt x="294" y="118"/>
                          <a:pt x="289" y="101"/>
                        </a:cubicBezTo>
                        <a:cubicBezTo>
                          <a:pt x="304" y="98"/>
                          <a:pt x="318" y="96"/>
                          <a:pt x="331" y="96"/>
                        </a:cubicBezTo>
                        <a:close/>
                        <a:moveTo>
                          <a:pt x="246" y="278"/>
                        </a:moveTo>
                        <a:cubicBezTo>
                          <a:pt x="234" y="285"/>
                          <a:pt x="221" y="292"/>
                          <a:pt x="208" y="297"/>
                        </a:cubicBezTo>
                        <a:cubicBezTo>
                          <a:pt x="196" y="292"/>
                          <a:pt x="183" y="285"/>
                          <a:pt x="170" y="278"/>
                        </a:cubicBezTo>
                        <a:cubicBezTo>
                          <a:pt x="158" y="271"/>
                          <a:pt x="146" y="263"/>
                          <a:pt x="134" y="255"/>
                        </a:cubicBezTo>
                        <a:cubicBezTo>
                          <a:pt x="133" y="242"/>
                          <a:pt x="133" y="227"/>
                          <a:pt x="133" y="212"/>
                        </a:cubicBezTo>
                        <a:cubicBezTo>
                          <a:pt x="133" y="197"/>
                          <a:pt x="133" y="183"/>
                          <a:pt x="134" y="169"/>
                        </a:cubicBezTo>
                        <a:cubicBezTo>
                          <a:pt x="146" y="162"/>
                          <a:pt x="158" y="154"/>
                          <a:pt x="170" y="147"/>
                        </a:cubicBezTo>
                        <a:cubicBezTo>
                          <a:pt x="183" y="139"/>
                          <a:pt x="196" y="133"/>
                          <a:pt x="208" y="127"/>
                        </a:cubicBezTo>
                        <a:cubicBezTo>
                          <a:pt x="221" y="133"/>
                          <a:pt x="234" y="139"/>
                          <a:pt x="246" y="147"/>
                        </a:cubicBezTo>
                        <a:cubicBezTo>
                          <a:pt x="259" y="154"/>
                          <a:pt x="271" y="162"/>
                          <a:pt x="282" y="169"/>
                        </a:cubicBezTo>
                        <a:cubicBezTo>
                          <a:pt x="284" y="183"/>
                          <a:pt x="284" y="197"/>
                          <a:pt x="284" y="212"/>
                        </a:cubicBezTo>
                        <a:cubicBezTo>
                          <a:pt x="284" y="227"/>
                          <a:pt x="284" y="242"/>
                          <a:pt x="282" y="255"/>
                        </a:cubicBezTo>
                        <a:cubicBezTo>
                          <a:pt x="271" y="263"/>
                          <a:pt x="259" y="271"/>
                          <a:pt x="246" y="278"/>
                        </a:cubicBezTo>
                        <a:close/>
                        <a:moveTo>
                          <a:pt x="279" y="280"/>
                        </a:moveTo>
                        <a:cubicBezTo>
                          <a:pt x="277" y="294"/>
                          <a:pt x="274" y="308"/>
                          <a:pt x="271" y="320"/>
                        </a:cubicBezTo>
                        <a:cubicBezTo>
                          <a:pt x="258" y="317"/>
                          <a:pt x="245" y="312"/>
                          <a:pt x="231" y="307"/>
                        </a:cubicBezTo>
                        <a:cubicBezTo>
                          <a:pt x="240" y="303"/>
                          <a:pt x="248" y="299"/>
                          <a:pt x="256" y="294"/>
                        </a:cubicBezTo>
                        <a:cubicBezTo>
                          <a:pt x="264" y="290"/>
                          <a:pt x="272" y="285"/>
                          <a:pt x="279" y="280"/>
                        </a:cubicBezTo>
                        <a:close/>
                        <a:moveTo>
                          <a:pt x="185" y="307"/>
                        </a:moveTo>
                        <a:cubicBezTo>
                          <a:pt x="172" y="312"/>
                          <a:pt x="159" y="317"/>
                          <a:pt x="146" y="320"/>
                        </a:cubicBezTo>
                        <a:cubicBezTo>
                          <a:pt x="142" y="308"/>
                          <a:pt x="140" y="294"/>
                          <a:pt x="137" y="280"/>
                        </a:cubicBezTo>
                        <a:cubicBezTo>
                          <a:pt x="145" y="285"/>
                          <a:pt x="153" y="290"/>
                          <a:pt x="161" y="294"/>
                        </a:cubicBezTo>
                        <a:cubicBezTo>
                          <a:pt x="169" y="299"/>
                          <a:pt x="177" y="303"/>
                          <a:pt x="185" y="307"/>
                        </a:cubicBezTo>
                        <a:close/>
                        <a:moveTo>
                          <a:pt x="115" y="241"/>
                        </a:moveTo>
                        <a:cubicBezTo>
                          <a:pt x="102" y="231"/>
                          <a:pt x="91" y="222"/>
                          <a:pt x="81" y="212"/>
                        </a:cubicBezTo>
                        <a:cubicBezTo>
                          <a:pt x="91" y="203"/>
                          <a:pt x="102" y="193"/>
                          <a:pt x="115" y="184"/>
                        </a:cubicBezTo>
                        <a:cubicBezTo>
                          <a:pt x="114" y="193"/>
                          <a:pt x="114" y="203"/>
                          <a:pt x="114" y="212"/>
                        </a:cubicBezTo>
                        <a:cubicBezTo>
                          <a:pt x="114" y="222"/>
                          <a:pt x="114" y="231"/>
                          <a:pt x="115" y="241"/>
                        </a:cubicBezTo>
                        <a:close/>
                        <a:moveTo>
                          <a:pt x="137" y="145"/>
                        </a:moveTo>
                        <a:cubicBezTo>
                          <a:pt x="140" y="131"/>
                          <a:pt x="142" y="117"/>
                          <a:pt x="146" y="105"/>
                        </a:cubicBezTo>
                        <a:cubicBezTo>
                          <a:pt x="159" y="108"/>
                          <a:pt x="172" y="112"/>
                          <a:pt x="185" y="117"/>
                        </a:cubicBezTo>
                        <a:cubicBezTo>
                          <a:pt x="177" y="122"/>
                          <a:pt x="169" y="126"/>
                          <a:pt x="161" y="130"/>
                        </a:cubicBezTo>
                        <a:cubicBezTo>
                          <a:pt x="153" y="135"/>
                          <a:pt x="145" y="140"/>
                          <a:pt x="137" y="145"/>
                        </a:cubicBezTo>
                        <a:close/>
                        <a:moveTo>
                          <a:pt x="231" y="117"/>
                        </a:moveTo>
                        <a:cubicBezTo>
                          <a:pt x="245" y="112"/>
                          <a:pt x="258" y="108"/>
                          <a:pt x="271" y="105"/>
                        </a:cubicBezTo>
                        <a:cubicBezTo>
                          <a:pt x="274" y="117"/>
                          <a:pt x="277" y="131"/>
                          <a:pt x="279" y="145"/>
                        </a:cubicBezTo>
                        <a:cubicBezTo>
                          <a:pt x="272" y="140"/>
                          <a:pt x="264" y="135"/>
                          <a:pt x="256" y="130"/>
                        </a:cubicBezTo>
                        <a:cubicBezTo>
                          <a:pt x="248" y="126"/>
                          <a:pt x="240" y="122"/>
                          <a:pt x="231" y="117"/>
                        </a:cubicBezTo>
                        <a:close/>
                        <a:moveTo>
                          <a:pt x="302" y="184"/>
                        </a:moveTo>
                        <a:cubicBezTo>
                          <a:pt x="314" y="193"/>
                          <a:pt x="326" y="203"/>
                          <a:pt x="335" y="212"/>
                        </a:cubicBezTo>
                        <a:cubicBezTo>
                          <a:pt x="326" y="222"/>
                          <a:pt x="314" y="231"/>
                          <a:pt x="302" y="241"/>
                        </a:cubicBezTo>
                        <a:cubicBezTo>
                          <a:pt x="303" y="231"/>
                          <a:pt x="303" y="222"/>
                          <a:pt x="303" y="212"/>
                        </a:cubicBezTo>
                        <a:cubicBezTo>
                          <a:pt x="303" y="203"/>
                          <a:pt x="303" y="193"/>
                          <a:pt x="302" y="184"/>
                        </a:cubicBezTo>
                        <a:close/>
                        <a:moveTo>
                          <a:pt x="208" y="19"/>
                        </a:moveTo>
                        <a:cubicBezTo>
                          <a:pt x="229" y="19"/>
                          <a:pt x="251" y="44"/>
                          <a:pt x="266" y="87"/>
                        </a:cubicBezTo>
                        <a:cubicBezTo>
                          <a:pt x="247" y="92"/>
                          <a:pt x="228" y="98"/>
                          <a:pt x="208" y="107"/>
                        </a:cubicBezTo>
                        <a:cubicBezTo>
                          <a:pt x="189" y="98"/>
                          <a:pt x="170" y="92"/>
                          <a:pt x="151" y="87"/>
                        </a:cubicBezTo>
                        <a:cubicBezTo>
                          <a:pt x="166" y="44"/>
                          <a:pt x="188" y="19"/>
                          <a:pt x="208" y="19"/>
                        </a:cubicBezTo>
                        <a:close/>
                        <a:moveTo>
                          <a:pt x="33" y="115"/>
                        </a:moveTo>
                        <a:cubicBezTo>
                          <a:pt x="40" y="103"/>
                          <a:pt x="59" y="96"/>
                          <a:pt x="86" y="96"/>
                        </a:cubicBezTo>
                        <a:cubicBezTo>
                          <a:pt x="99" y="96"/>
                          <a:pt x="113" y="98"/>
                          <a:pt x="128" y="101"/>
                        </a:cubicBezTo>
                        <a:cubicBezTo>
                          <a:pt x="123" y="118"/>
                          <a:pt x="119" y="138"/>
                          <a:pt x="117" y="159"/>
                        </a:cubicBezTo>
                        <a:cubicBezTo>
                          <a:pt x="99" y="172"/>
                          <a:pt x="83" y="185"/>
                          <a:pt x="68" y="199"/>
                        </a:cubicBezTo>
                        <a:cubicBezTo>
                          <a:pt x="37" y="166"/>
                          <a:pt x="22" y="134"/>
                          <a:pt x="33" y="115"/>
                        </a:cubicBezTo>
                        <a:close/>
                        <a:moveTo>
                          <a:pt x="86" y="328"/>
                        </a:moveTo>
                        <a:cubicBezTo>
                          <a:pt x="86" y="328"/>
                          <a:pt x="86" y="328"/>
                          <a:pt x="86" y="328"/>
                        </a:cubicBezTo>
                        <a:cubicBezTo>
                          <a:pt x="59" y="328"/>
                          <a:pt x="40" y="322"/>
                          <a:pt x="33" y="309"/>
                        </a:cubicBezTo>
                        <a:cubicBezTo>
                          <a:pt x="22" y="290"/>
                          <a:pt x="37" y="259"/>
                          <a:pt x="68" y="226"/>
                        </a:cubicBezTo>
                        <a:cubicBezTo>
                          <a:pt x="83" y="239"/>
                          <a:pt x="99" y="253"/>
                          <a:pt x="117" y="266"/>
                        </a:cubicBezTo>
                        <a:cubicBezTo>
                          <a:pt x="119" y="287"/>
                          <a:pt x="123" y="306"/>
                          <a:pt x="128" y="324"/>
                        </a:cubicBezTo>
                        <a:cubicBezTo>
                          <a:pt x="113" y="327"/>
                          <a:pt x="99" y="328"/>
                          <a:pt x="86" y="328"/>
                        </a:cubicBezTo>
                        <a:close/>
                        <a:moveTo>
                          <a:pt x="208" y="406"/>
                        </a:moveTo>
                        <a:cubicBezTo>
                          <a:pt x="188" y="406"/>
                          <a:pt x="166" y="381"/>
                          <a:pt x="151" y="338"/>
                        </a:cubicBezTo>
                        <a:cubicBezTo>
                          <a:pt x="170" y="333"/>
                          <a:pt x="189" y="326"/>
                          <a:pt x="208" y="318"/>
                        </a:cubicBezTo>
                        <a:cubicBezTo>
                          <a:pt x="228" y="326"/>
                          <a:pt x="247" y="333"/>
                          <a:pt x="266" y="338"/>
                        </a:cubicBezTo>
                        <a:cubicBezTo>
                          <a:pt x="251" y="381"/>
                          <a:pt x="229" y="406"/>
                          <a:pt x="208" y="406"/>
                        </a:cubicBezTo>
                        <a:close/>
                        <a:moveTo>
                          <a:pt x="384" y="309"/>
                        </a:moveTo>
                        <a:cubicBezTo>
                          <a:pt x="377" y="322"/>
                          <a:pt x="358" y="328"/>
                          <a:pt x="331" y="328"/>
                        </a:cubicBezTo>
                        <a:cubicBezTo>
                          <a:pt x="318" y="328"/>
                          <a:pt x="304" y="327"/>
                          <a:pt x="289" y="324"/>
                        </a:cubicBezTo>
                        <a:cubicBezTo>
                          <a:pt x="294" y="306"/>
                          <a:pt x="298" y="287"/>
                          <a:pt x="300" y="266"/>
                        </a:cubicBezTo>
                        <a:cubicBezTo>
                          <a:pt x="318" y="253"/>
                          <a:pt x="334" y="239"/>
                          <a:pt x="349" y="226"/>
                        </a:cubicBezTo>
                        <a:cubicBezTo>
                          <a:pt x="380" y="259"/>
                          <a:pt x="395" y="290"/>
                          <a:pt x="384" y="309"/>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8" name="Google Shape;328;p13"/>
                  <p:cNvSpPr/>
                  <p:nvPr/>
                </p:nvSpPr>
                <p:spPr>
                  <a:xfrm>
                    <a:off x="758825" y="2568575"/>
                    <a:ext cx="71438" cy="71438"/>
                  </a:xfrm>
                  <a:custGeom>
                    <a:rect b="b" l="l" r="r" t="t"/>
                    <a:pathLst>
                      <a:path extrusionOk="0" h="71" w="71">
                        <a:moveTo>
                          <a:pt x="35" y="0"/>
                        </a:moveTo>
                        <a:cubicBezTo>
                          <a:pt x="16" y="0"/>
                          <a:pt x="0" y="16"/>
                          <a:pt x="0" y="35"/>
                        </a:cubicBezTo>
                        <a:cubicBezTo>
                          <a:pt x="0" y="55"/>
                          <a:pt x="16" y="71"/>
                          <a:pt x="35" y="71"/>
                        </a:cubicBezTo>
                        <a:cubicBezTo>
                          <a:pt x="55" y="71"/>
                          <a:pt x="71" y="55"/>
                          <a:pt x="71" y="35"/>
                        </a:cubicBezTo>
                        <a:cubicBezTo>
                          <a:pt x="71" y="16"/>
                          <a:pt x="55" y="0"/>
                          <a:pt x="35" y="0"/>
                        </a:cubicBezTo>
                        <a:close/>
                        <a:moveTo>
                          <a:pt x="35" y="52"/>
                        </a:moveTo>
                        <a:cubicBezTo>
                          <a:pt x="26" y="52"/>
                          <a:pt x="19" y="45"/>
                          <a:pt x="19" y="35"/>
                        </a:cubicBezTo>
                        <a:cubicBezTo>
                          <a:pt x="19" y="26"/>
                          <a:pt x="26" y="18"/>
                          <a:pt x="35" y="18"/>
                        </a:cubicBezTo>
                        <a:cubicBezTo>
                          <a:pt x="45" y="18"/>
                          <a:pt x="52" y="26"/>
                          <a:pt x="52" y="35"/>
                        </a:cubicBezTo>
                        <a:cubicBezTo>
                          <a:pt x="52" y="45"/>
                          <a:pt x="45" y="52"/>
                          <a:pt x="35" y="52"/>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29" name="Google Shape;329;p13"/>
                <p:cNvGrpSpPr/>
                <p:nvPr/>
              </p:nvGrpSpPr>
              <p:grpSpPr>
                <a:xfrm>
                  <a:off x="3436042" y="4126129"/>
                  <a:ext cx="428625" cy="425450"/>
                  <a:chOff x="4657725" y="1027113"/>
                  <a:chExt cx="428625" cy="425450"/>
                </a:xfrm>
              </p:grpSpPr>
              <p:sp>
                <p:nvSpPr>
                  <p:cNvPr id="330" name="Google Shape;330;p13"/>
                  <p:cNvSpPr/>
                  <p:nvPr/>
                </p:nvSpPr>
                <p:spPr>
                  <a:xfrm>
                    <a:off x="4697413" y="1068388"/>
                    <a:ext cx="201613" cy="201613"/>
                  </a:xfrm>
                  <a:custGeom>
                    <a:rect b="b" l="l" r="r" t="t"/>
                    <a:pathLst>
                      <a:path extrusionOk="0" h="202" w="202">
                        <a:moveTo>
                          <a:pt x="101" y="0"/>
                        </a:moveTo>
                        <a:cubicBezTo>
                          <a:pt x="45" y="0"/>
                          <a:pt x="0" y="45"/>
                          <a:pt x="0" y="101"/>
                        </a:cubicBezTo>
                        <a:cubicBezTo>
                          <a:pt x="0" y="156"/>
                          <a:pt x="45" y="202"/>
                          <a:pt x="101" y="202"/>
                        </a:cubicBezTo>
                        <a:cubicBezTo>
                          <a:pt x="157" y="202"/>
                          <a:pt x="202" y="156"/>
                          <a:pt x="202" y="101"/>
                        </a:cubicBezTo>
                        <a:cubicBezTo>
                          <a:pt x="202" y="45"/>
                          <a:pt x="157" y="0"/>
                          <a:pt x="101" y="0"/>
                        </a:cubicBezTo>
                        <a:close/>
                        <a:moveTo>
                          <a:pt x="101" y="183"/>
                        </a:moveTo>
                        <a:cubicBezTo>
                          <a:pt x="56" y="183"/>
                          <a:pt x="19" y="146"/>
                          <a:pt x="19" y="101"/>
                        </a:cubicBezTo>
                        <a:cubicBezTo>
                          <a:pt x="19" y="55"/>
                          <a:pt x="56" y="18"/>
                          <a:pt x="101" y="18"/>
                        </a:cubicBezTo>
                        <a:cubicBezTo>
                          <a:pt x="147" y="18"/>
                          <a:pt x="183" y="55"/>
                          <a:pt x="183" y="101"/>
                        </a:cubicBezTo>
                        <a:cubicBezTo>
                          <a:pt x="183" y="146"/>
                          <a:pt x="147" y="183"/>
                          <a:pt x="101" y="183"/>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1" name="Google Shape;331;p13"/>
                  <p:cNvSpPr/>
                  <p:nvPr/>
                </p:nvSpPr>
                <p:spPr>
                  <a:xfrm>
                    <a:off x="4657725" y="1027113"/>
                    <a:ext cx="428625" cy="425450"/>
                  </a:xfrm>
                  <a:custGeom>
                    <a:rect b="b" l="l" r="r" t="t"/>
                    <a:pathLst>
                      <a:path extrusionOk="0" h="425" w="427">
                        <a:moveTo>
                          <a:pt x="416" y="376"/>
                        </a:moveTo>
                        <a:cubicBezTo>
                          <a:pt x="305" y="264"/>
                          <a:pt x="305" y="264"/>
                          <a:pt x="305" y="264"/>
                        </a:cubicBezTo>
                        <a:cubicBezTo>
                          <a:pt x="299" y="259"/>
                          <a:pt x="292" y="256"/>
                          <a:pt x="284" y="256"/>
                        </a:cubicBezTo>
                        <a:cubicBezTo>
                          <a:pt x="280" y="256"/>
                          <a:pt x="276" y="257"/>
                          <a:pt x="272" y="259"/>
                        </a:cubicBezTo>
                        <a:cubicBezTo>
                          <a:pt x="246" y="233"/>
                          <a:pt x="246" y="233"/>
                          <a:pt x="246" y="233"/>
                        </a:cubicBezTo>
                        <a:cubicBezTo>
                          <a:pt x="267" y="208"/>
                          <a:pt x="281" y="176"/>
                          <a:pt x="281" y="141"/>
                        </a:cubicBezTo>
                        <a:cubicBezTo>
                          <a:pt x="281" y="63"/>
                          <a:pt x="218" y="0"/>
                          <a:pt x="140" y="0"/>
                        </a:cubicBezTo>
                        <a:cubicBezTo>
                          <a:pt x="63" y="0"/>
                          <a:pt x="0" y="63"/>
                          <a:pt x="0" y="141"/>
                        </a:cubicBezTo>
                        <a:cubicBezTo>
                          <a:pt x="0" y="218"/>
                          <a:pt x="63" y="281"/>
                          <a:pt x="140" y="281"/>
                        </a:cubicBezTo>
                        <a:cubicBezTo>
                          <a:pt x="175" y="281"/>
                          <a:pt x="208" y="268"/>
                          <a:pt x="232" y="246"/>
                        </a:cubicBezTo>
                        <a:cubicBezTo>
                          <a:pt x="258" y="272"/>
                          <a:pt x="258" y="272"/>
                          <a:pt x="258" y="272"/>
                        </a:cubicBezTo>
                        <a:cubicBezTo>
                          <a:pt x="256" y="276"/>
                          <a:pt x="255" y="280"/>
                          <a:pt x="255" y="285"/>
                        </a:cubicBezTo>
                        <a:cubicBezTo>
                          <a:pt x="255" y="293"/>
                          <a:pt x="258" y="300"/>
                          <a:pt x="264" y="305"/>
                        </a:cubicBezTo>
                        <a:cubicBezTo>
                          <a:pt x="375" y="417"/>
                          <a:pt x="375" y="417"/>
                          <a:pt x="375" y="417"/>
                        </a:cubicBezTo>
                        <a:cubicBezTo>
                          <a:pt x="381" y="422"/>
                          <a:pt x="388" y="425"/>
                          <a:pt x="396" y="425"/>
                        </a:cubicBezTo>
                        <a:cubicBezTo>
                          <a:pt x="403" y="425"/>
                          <a:pt x="411" y="422"/>
                          <a:pt x="416" y="417"/>
                        </a:cubicBezTo>
                        <a:cubicBezTo>
                          <a:pt x="427" y="405"/>
                          <a:pt x="427" y="387"/>
                          <a:pt x="416" y="376"/>
                        </a:cubicBezTo>
                        <a:close/>
                        <a:moveTo>
                          <a:pt x="140" y="262"/>
                        </a:moveTo>
                        <a:cubicBezTo>
                          <a:pt x="73" y="262"/>
                          <a:pt x="18" y="208"/>
                          <a:pt x="18" y="141"/>
                        </a:cubicBezTo>
                        <a:cubicBezTo>
                          <a:pt x="18" y="74"/>
                          <a:pt x="73" y="19"/>
                          <a:pt x="140" y="19"/>
                        </a:cubicBezTo>
                        <a:cubicBezTo>
                          <a:pt x="207" y="19"/>
                          <a:pt x="262" y="74"/>
                          <a:pt x="262" y="141"/>
                        </a:cubicBezTo>
                        <a:cubicBezTo>
                          <a:pt x="262" y="208"/>
                          <a:pt x="207" y="262"/>
                          <a:pt x="140" y="262"/>
                        </a:cubicBezTo>
                        <a:close/>
                        <a:moveTo>
                          <a:pt x="403" y="403"/>
                        </a:moveTo>
                        <a:cubicBezTo>
                          <a:pt x="399" y="407"/>
                          <a:pt x="392" y="407"/>
                          <a:pt x="388" y="403"/>
                        </a:cubicBezTo>
                        <a:cubicBezTo>
                          <a:pt x="277" y="292"/>
                          <a:pt x="277" y="292"/>
                          <a:pt x="277" y="292"/>
                        </a:cubicBezTo>
                        <a:cubicBezTo>
                          <a:pt x="275" y="290"/>
                          <a:pt x="274" y="288"/>
                          <a:pt x="274" y="285"/>
                        </a:cubicBezTo>
                        <a:cubicBezTo>
                          <a:pt x="274" y="282"/>
                          <a:pt x="275" y="280"/>
                          <a:pt x="277" y="278"/>
                        </a:cubicBezTo>
                        <a:cubicBezTo>
                          <a:pt x="279" y="276"/>
                          <a:pt x="282" y="275"/>
                          <a:pt x="284" y="275"/>
                        </a:cubicBezTo>
                        <a:cubicBezTo>
                          <a:pt x="287" y="275"/>
                          <a:pt x="290" y="276"/>
                          <a:pt x="292" y="278"/>
                        </a:cubicBezTo>
                        <a:cubicBezTo>
                          <a:pt x="403" y="389"/>
                          <a:pt x="403" y="389"/>
                          <a:pt x="403" y="389"/>
                        </a:cubicBezTo>
                        <a:cubicBezTo>
                          <a:pt x="407" y="393"/>
                          <a:pt x="407" y="399"/>
                          <a:pt x="403" y="403"/>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2" name="Google Shape;332;p13"/>
                <p:cNvSpPr/>
                <p:nvPr/>
              </p:nvSpPr>
              <p:spPr>
                <a:xfrm>
                  <a:off x="4801704" y="4132754"/>
                  <a:ext cx="555625" cy="425450"/>
                </a:xfrm>
                <a:custGeom>
                  <a:rect b="b" l="l" r="r" t="t"/>
                  <a:pathLst>
                    <a:path extrusionOk="0" h="425" w="556">
                      <a:moveTo>
                        <a:pt x="514" y="0"/>
                      </a:moveTo>
                      <a:cubicBezTo>
                        <a:pt x="491" y="0"/>
                        <a:pt x="472" y="19"/>
                        <a:pt x="472" y="42"/>
                      </a:cubicBezTo>
                      <a:cubicBezTo>
                        <a:pt x="472" y="54"/>
                        <a:pt x="477" y="65"/>
                        <a:pt x="484" y="72"/>
                      </a:cubicBezTo>
                      <a:cubicBezTo>
                        <a:pt x="372" y="252"/>
                        <a:pt x="372" y="252"/>
                        <a:pt x="372" y="252"/>
                      </a:cubicBezTo>
                      <a:cubicBezTo>
                        <a:pt x="367" y="250"/>
                        <a:pt x="362" y="249"/>
                        <a:pt x="357" y="249"/>
                      </a:cubicBezTo>
                      <a:cubicBezTo>
                        <a:pt x="346" y="249"/>
                        <a:pt x="335" y="254"/>
                        <a:pt x="328" y="261"/>
                      </a:cubicBezTo>
                      <a:cubicBezTo>
                        <a:pt x="213" y="188"/>
                        <a:pt x="213" y="188"/>
                        <a:pt x="213" y="188"/>
                      </a:cubicBezTo>
                      <a:cubicBezTo>
                        <a:pt x="215" y="184"/>
                        <a:pt x="216" y="179"/>
                        <a:pt x="216" y="173"/>
                      </a:cubicBezTo>
                      <a:cubicBezTo>
                        <a:pt x="216" y="150"/>
                        <a:pt x="197" y="131"/>
                        <a:pt x="174" y="131"/>
                      </a:cubicBezTo>
                      <a:cubicBezTo>
                        <a:pt x="150" y="131"/>
                        <a:pt x="131" y="150"/>
                        <a:pt x="131" y="173"/>
                      </a:cubicBezTo>
                      <a:cubicBezTo>
                        <a:pt x="131" y="185"/>
                        <a:pt x="136" y="196"/>
                        <a:pt x="144" y="204"/>
                      </a:cubicBezTo>
                      <a:cubicBezTo>
                        <a:pt x="56" y="343"/>
                        <a:pt x="56" y="343"/>
                        <a:pt x="56" y="343"/>
                      </a:cubicBezTo>
                      <a:cubicBezTo>
                        <a:pt x="52" y="342"/>
                        <a:pt x="47" y="341"/>
                        <a:pt x="43" y="341"/>
                      </a:cubicBezTo>
                      <a:cubicBezTo>
                        <a:pt x="19" y="341"/>
                        <a:pt x="0" y="360"/>
                        <a:pt x="0" y="383"/>
                      </a:cubicBezTo>
                      <a:cubicBezTo>
                        <a:pt x="0" y="406"/>
                        <a:pt x="19" y="425"/>
                        <a:pt x="43" y="425"/>
                      </a:cubicBezTo>
                      <a:cubicBezTo>
                        <a:pt x="66" y="425"/>
                        <a:pt x="85" y="406"/>
                        <a:pt x="85" y="383"/>
                      </a:cubicBezTo>
                      <a:cubicBezTo>
                        <a:pt x="85" y="371"/>
                        <a:pt x="80" y="361"/>
                        <a:pt x="72" y="353"/>
                      </a:cubicBezTo>
                      <a:cubicBezTo>
                        <a:pt x="160" y="213"/>
                        <a:pt x="160" y="213"/>
                        <a:pt x="160" y="213"/>
                      </a:cubicBezTo>
                      <a:cubicBezTo>
                        <a:pt x="164" y="215"/>
                        <a:pt x="169" y="215"/>
                        <a:pt x="174" y="215"/>
                      </a:cubicBezTo>
                      <a:cubicBezTo>
                        <a:pt x="185" y="215"/>
                        <a:pt x="195" y="211"/>
                        <a:pt x="203" y="204"/>
                      </a:cubicBezTo>
                      <a:cubicBezTo>
                        <a:pt x="318" y="277"/>
                        <a:pt x="318" y="277"/>
                        <a:pt x="318" y="277"/>
                      </a:cubicBezTo>
                      <a:cubicBezTo>
                        <a:pt x="316" y="281"/>
                        <a:pt x="315" y="286"/>
                        <a:pt x="315" y="291"/>
                      </a:cubicBezTo>
                      <a:cubicBezTo>
                        <a:pt x="315" y="315"/>
                        <a:pt x="334" y="333"/>
                        <a:pt x="357" y="333"/>
                      </a:cubicBezTo>
                      <a:cubicBezTo>
                        <a:pt x="380" y="333"/>
                        <a:pt x="399" y="315"/>
                        <a:pt x="399" y="291"/>
                      </a:cubicBezTo>
                      <a:cubicBezTo>
                        <a:pt x="399" y="280"/>
                        <a:pt x="395" y="270"/>
                        <a:pt x="387" y="262"/>
                      </a:cubicBezTo>
                      <a:cubicBezTo>
                        <a:pt x="500" y="82"/>
                        <a:pt x="500" y="82"/>
                        <a:pt x="500" y="82"/>
                      </a:cubicBezTo>
                      <a:cubicBezTo>
                        <a:pt x="505" y="84"/>
                        <a:pt x="509" y="84"/>
                        <a:pt x="514" y="84"/>
                      </a:cubicBezTo>
                      <a:cubicBezTo>
                        <a:pt x="537" y="84"/>
                        <a:pt x="556" y="66"/>
                        <a:pt x="556" y="42"/>
                      </a:cubicBezTo>
                      <a:cubicBezTo>
                        <a:pt x="556" y="19"/>
                        <a:pt x="537" y="0"/>
                        <a:pt x="514" y="0"/>
                      </a:cubicBezTo>
                      <a:close/>
                      <a:moveTo>
                        <a:pt x="43" y="406"/>
                      </a:moveTo>
                      <a:cubicBezTo>
                        <a:pt x="30" y="406"/>
                        <a:pt x="19" y="396"/>
                        <a:pt x="19" y="383"/>
                      </a:cubicBezTo>
                      <a:cubicBezTo>
                        <a:pt x="19" y="370"/>
                        <a:pt x="30" y="360"/>
                        <a:pt x="43" y="360"/>
                      </a:cubicBezTo>
                      <a:cubicBezTo>
                        <a:pt x="55" y="360"/>
                        <a:pt x="66" y="370"/>
                        <a:pt x="66" y="383"/>
                      </a:cubicBezTo>
                      <a:cubicBezTo>
                        <a:pt x="66" y="396"/>
                        <a:pt x="55" y="406"/>
                        <a:pt x="43" y="406"/>
                      </a:cubicBezTo>
                      <a:close/>
                      <a:moveTo>
                        <a:pt x="174" y="197"/>
                      </a:moveTo>
                      <a:cubicBezTo>
                        <a:pt x="161" y="197"/>
                        <a:pt x="150" y="186"/>
                        <a:pt x="150" y="173"/>
                      </a:cubicBezTo>
                      <a:cubicBezTo>
                        <a:pt x="150" y="160"/>
                        <a:pt x="161" y="150"/>
                        <a:pt x="174" y="150"/>
                      </a:cubicBezTo>
                      <a:cubicBezTo>
                        <a:pt x="186" y="150"/>
                        <a:pt x="197" y="160"/>
                        <a:pt x="197" y="173"/>
                      </a:cubicBezTo>
                      <a:cubicBezTo>
                        <a:pt x="197" y="186"/>
                        <a:pt x="186" y="197"/>
                        <a:pt x="174" y="197"/>
                      </a:cubicBezTo>
                      <a:close/>
                      <a:moveTo>
                        <a:pt x="357" y="315"/>
                      </a:moveTo>
                      <a:cubicBezTo>
                        <a:pt x="344" y="315"/>
                        <a:pt x="334" y="304"/>
                        <a:pt x="334" y="291"/>
                      </a:cubicBezTo>
                      <a:cubicBezTo>
                        <a:pt x="334" y="278"/>
                        <a:pt x="344" y="268"/>
                        <a:pt x="357" y="268"/>
                      </a:cubicBezTo>
                      <a:cubicBezTo>
                        <a:pt x="370" y="268"/>
                        <a:pt x="380" y="278"/>
                        <a:pt x="380" y="291"/>
                      </a:cubicBezTo>
                      <a:cubicBezTo>
                        <a:pt x="380" y="304"/>
                        <a:pt x="370" y="315"/>
                        <a:pt x="357" y="315"/>
                      </a:cubicBezTo>
                      <a:close/>
                      <a:moveTo>
                        <a:pt x="514" y="66"/>
                      </a:moveTo>
                      <a:cubicBezTo>
                        <a:pt x="501" y="66"/>
                        <a:pt x="491" y="55"/>
                        <a:pt x="491" y="42"/>
                      </a:cubicBezTo>
                      <a:cubicBezTo>
                        <a:pt x="491" y="29"/>
                        <a:pt x="501" y="19"/>
                        <a:pt x="514" y="19"/>
                      </a:cubicBezTo>
                      <a:cubicBezTo>
                        <a:pt x="527" y="19"/>
                        <a:pt x="538" y="29"/>
                        <a:pt x="538" y="42"/>
                      </a:cubicBezTo>
                      <a:cubicBezTo>
                        <a:pt x="538" y="55"/>
                        <a:pt x="527" y="66"/>
                        <a:pt x="514" y="66"/>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Google Shape;333;p13"/>
                <p:cNvSpPr/>
                <p:nvPr/>
              </p:nvSpPr>
              <p:spPr>
                <a:xfrm>
                  <a:off x="1801538" y="4879154"/>
                  <a:ext cx="433388" cy="295275"/>
                </a:xfrm>
                <a:custGeom>
                  <a:rect b="b" l="l" r="r" t="t"/>
                  <a:pathLst>
                    <a:path extrusionOk="0" h="241" w="353">
                      <a:moveTo>
                        <a:pt x="353" y="8"/>
                      </a:moveTo>
                      <a:cubicBezTo>
                        <a:pt x="353" y="4"/>
                        <a:pt x="350" y="0"/>
                        <a:pt x="345" y="0"/>
                      </a:cubicBezTo>
                      <a:cubicBezTo>
                        <a:pt x="343" y="0"/>
                        <a:pt x="341" y="1"/>
                        <a:pt x="340" y="3"/>
                      </a:cubicBezTo>
                      <a:cubicBezTo>
                        <a:pt x="340" y="3"/>
                        <a:pt x="340" y="3"/>
                        <a:pt x="340" y="3"/>
                      </a:cubicBezTo>
                      <a:cubicBezTo>
                        <a:pt x="129" y="222"/>
                        <a:pt x="129" y="222"/>
                        <a:pt x="129" y="222"/>
                      </a:cubicBezTo>
                      <a:cubicBezTo>
                        <a:pt x="14" y="107"/>
                        <a:pt x="14" y="107"/>
                        <a:pt x="14" y="107"/>
                      </a:cubicBezTo>
                      <a:cubicBezTo>
                        <a:pt x="12" y="106"/>
                        <a:pt x="10" y="105"/>
                        <a:pt x="8" y="105"/>
                      </a:cubicBezTo>
                      <a:cubicBezTo>
                        <a:pt x="4" y="105"/>
                        <a:pt x="0" y="108"/>
                        <a:pt x="0" y="113"/>
                      </a:cubicBezTo>
                      <a:cubicBezTo>
                        <a:pt x="0" y="115"/>
                        <a:pt x="1" y="117"/>
                        <a:pt x="3" y="118"/>
                      </a:cubicBezTo>
                      <a:cubicBezTo>
                        <a:pt x="123" y="239"/>
                        <a:pt x="123" y="239"/>
                        <a:pt x="123" y="239"/>
                      </a:cubicBezTo>
                      <a:cubicBezTo>
                        <a:pt x="124" y="240"/>
                        <a:pt x="126" y="241"/>
                        <a:pt x="129" y="241"/>
                      </a:cubicBezTo>
                      <a:cubicBezTo>
                        <a:pt x="131" y="241"/>
                        <a:pt x="133" y="240"/>
                        <a:pt x="134" y="239"/>
                      </a:cubicBezTo>
                      <a:cubicBezTo>
                        <a:pt x="134" y="239"/>
                        <a:pt x="134" y="239"/>
                        <a:pt x="134" y="239"/>
                      </a:cubicBezTo>
                      <a:cubicBezTo>
                        <a:pt x="351" y="14"/>
                        <a:pt x="351" y="14"/>
                        <a:pt x="351" y="14"/>
                      </a:cubicBezTo>
                      <a:cubicBezTo>
                        <a:pt x="351" y="14"/>
                        <a:pt x="351" y="14"/>
                        <a:pt x="351" y="14"/>
                      </a:cubicBezTo>
                      <a:cubicBezTo>
                        <a:pt x="353" y="12"/>
                        <a:pt x="353" y="10"/>
                        <a:pt x="353" y="8"/>
                      </a:cubicBezTo>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4" name="Google Shape;334;p13"/>
                <p:cNvSpPr/>
                <p:nvPr/>
              </p:nvSpPr>
              <p:spPr>
                <a:xfrm>
                  <a:off x="2623586" y="4806129"/>
                  <a:ext cx="433388" cy="433388"/>
                </a:xfrm>
                <a:custGeom>
                  <a:rect b="b" l="l" r="r" t="t"/>
                  <a:pathLst>
                    <a:path extrusionOk="0" h="353" w="353">
                      <a:moveTo>
                        <a:pt x="176" y="221"/>
                      </a:moveTo>
                      <a:cubicBezTo>
                        <a:pt x="102" y="147"/>
                        <a:pt x="102" y="147"/>
                        <a:pt x="102" y="147"/>
                      </a:cubicBezTo>
                      <a:cubicBezTo>
                        <a:pt x="100" y="146"/>
                        <a:pt x="98" y="145"/>
                        <a:pt x="96" y="145"/>
                      </a:cubicBezTo>
                      <a:cubicBezTo>
                        <a:pt x="91" y="145"/>
                        <a:pt x="88" y="148"/>
                        <a:pt x="88" y="153"/>
                      </a:cubicBezTo>
                      <a:cubicBezTo>
                        <a:pt x="88" y="155"/>
                        <a:pt x="89" y="157"/>
                        <a:pt x="90" y="158"/>
                      </a:cubicBezTo>
                      <a:cubicBezTo>
                        <a:pt x="170" y="239"/>
                        <a:pt x="170" y="239"/>
                        <a:pt x="170" y="239"/>
                      </a:cubicBezTo>
                      <a:cubicBezTo>
                        <a:pt x="172" y="240"/>
                        <a:pt x="174" y="241"/>
                        <a:pt x="176" y="241"/>
                      </a:cubicBezTo>
                      <a:cubicBezTo>
                        <a:pt x="178" y="241"/>
                        <a:pt x="180" y="240"/>
                        <a:pt x="182" y="238"/>
                      </a:cubicBezTo>
                      <a:cubicBezTo>
                        <a:pt x="182" y="238"/>
                        <a:pt x="182" y="238"/>
                        <a:pt x="182" y="238"/>
                      </a:cubicBezTo>
                      <a:cubicBezTo>
                        <a:pt x="316" y="98"/>
                        <a:pt x="316" y="98"/>
                        <a:pt x="316" y="98"/>
                      </a:cubicBezTo>
                      <a:cubicBezTo>
                        <a:pt x="316" y="98"/>
                        <a:pt x="316" y="98"/>
                        <a:pt x="316" y="98"/>
                      </a:cubicBezTo>
                      <a:cubicBezTo>
                        <a:pt x="328" y="86"/>
                        <a:pt x="328" y="86"/>
                        <a:pt x="328" y="86"/>
                      </a:cubicBezTo>
                      <a:cubicBezTo>
                        <a:pt x="328" y="86"/>
                        <a:pt x="328" y="86"/>
                        <a:pt x="327" y="86"/>
                      </a:cubicBezTo>
                      <a:cubicBezTo>
                        <a:pt x="351" y="62"/>
                        <a:pt x="351" y="62"/>
                        <a:pt x="351" y="62"/>
                      </a:cubicBezTo>
                      <a:cubicBezTo>
                        <a:pt x="351" y="62"/>
                        <a:pt x="351" y="62"/>
                        <a:pt x="351" y="62"/>
                      </a:cubicBezTo>
                      <a:cubicBezTo>
                        <a:pt x="352" y="60"/>
                        <a:pt x="353" y="58"/>
                        <a:pt x="353" y="56"/>
                      </a:cubicBezTo>
                      <a:cubicBezTo>
                        <a:pt x="353" y="52"/>
                        <a:pt x="349" y="48"/>
                        <a:pt x="345" y="48"/>
                      </a:cubicBezTo>
                      <a:cubicBezTo>
                        <a:pt x="342" y="48"/>
                        <a:pt x="340" y="49"/>
                        <a:pt x="339" y="51"/>
                      </a:cubicBezTo>
                      <a:cubicBezTo>
                        <a:pt x="339" y="51"/>
                        <a:pt x="339" y="51"/>
                        <a:pt x="339" y="51"/>
                      </a:cubicBezTo>
                      <a:cubicBezTo>
                        <a:pt x="318" y="72"/>
                        <a:pt x="318" y="72"/>
                        <a:pt x="318" y="72"/>
                      </a:cubicBezTo>
                      <a:cubicBezTo>
                        <a:pt x="318" y="72"/>
                        <a:pt x="318" y="72"/>
                        <a:pt x="318" y="72"/>
                      </a:cubicBezTo>
                      <a:cubicBezTo>
                        <a:pt x="307" y="84"/>
                        <a:pt x="307" y="84"/>
                        <a:pt x="307" y="84"/>
                      </a:cubicBezTo>
                      <a:cubicBezTo>
                        <a:pt x="307" y="84"/>
                        <a:pt x="307" y="84"/>
                        <a:pt x="307" y="84"/>
                      </a:cubicBezTo>
                      <a:lnTo>
                        <a:pt x="176" y="221"/>
                      </a:lnTo>
                      <a:close/>
                      <a:moveTo>
                        <a:pt x="339" y="109"/>
                      </a:moveTo>
                      <a:cubicBezTo>
                        <a:pt x="335" y="106"/>
                        <a:pt x="330" y="106"/>
                        <a:pt x="327" y="109"/>
                      </a:cubicBezTo>
                      <a:cubicBezTo>
                        <a:pt x="325" y="111"/>
                        <a:pt x="324" y="115"/>
                        <a:pt x="325" y="117"/>
                      </a:cubicBezTo>
                      <a:cubicBezTo>
                        <a:pt x="325" y="117"/>
                        <a:pt x="325" y="117"/>
                        <a:pt x="325" y="117"/>
                      </a:cubicBezTo>
                      <a:cubicBezTo>
                        <a:pt x="333" y="136"/>
                        <a:pt x="337" y="156"/>
                        <a:pt x="337" y="177"/>
                      </a:cubicBezTo>
                      <a:cubicBezTo>
                        <a:pt x="337" y="265"/>
                        <a:pt x="265" y="337"/>
                        <a:pt x="176" y="337"/>
                      </a:cubicBezTo>
                      <a:cubicBezTo>
                        <a:pt x="88" y="337"/>
                        <a:pt x="16" y="265"/>
                        <a:pt x="16" y="177"/>
                      </a:cubicBezTo>
                      <a:cubicBezTo>
                        <a:pt x="16" y="88"/>
                        <a:pt x="88" y="16"/>
                        <a:pt x="176" y="16"/>
                      </a:cubicBezTo>
                      <a:cubicBezTo>
                        <a:pt x="222" y="16"/>
                        <a:pt x="262" y="35"/>
                        <a:pt x="292" y="65"/>
                      </a:cubicBezTo>
                      <a:cubicBezTo>
                        <a:pt x="292" y="65"/>
                        <a:pt x="292" y="65"/>
                        <a:pt x="292" y="65"/>
                      </a:cubicBezTo>
                      <a:cubicBezTo>
                        <a:pt x="295" y="68"/>
                        <a:pt x="300" y="68"/>
                        <a:pt x="303" y="65"/>
                      </a:cubicBezTo>
                      <a:cubicBezTo>
                        <a:pt x="306" y="62"/>
                        <a:pt x="306" y="57"/>
                        <a:pt x="303" y="54"/>
                      </a:cubicBezTo>
                      <a:cubicBezTo>
                        <a:pt x="302" y="53"/>
                        <a:pt x="302" y="53"/>
                        <a:pt x="302" y="53"/>
                      </a:cubicBezTo>
                      <a:cubicBezTo>
                        <a:pt x="270" y="20"/>
                        <a:pt x="225" y="0"/>
                        <a:pt x="176" y="0"/>
                      </a:cubicBezTo>
                      <a:cubicBezTo>
                        <a:pt x="79" y="0"/>
                        <a:pt x="0" y="79"/>
                        <a:pt x="0" y="177"/>
                      </a:cubicBezTo>
                      <a:cubicBezTo>
                        <a:pt x="0" y="274"/>
                        <a:pt x="79" y="353"/>
                        <a:pt x="176" y="353"/>
                      </a:cubicBezTo>
                      <a:cubicBezTo>
                        <a:pt x="274" y="353"/>
                        <a:pt x="353" y="274"/>
                        <a:pt x="353" y="177"/>
                      </a:cubicBezTo>
                      <a:cubicBezTo>
                        <a:pt x="353" y="154"/>
                        <a:pt x="348" y="132"/>
                        <a:pt x="341" y="112"/>
                      </a:cubicBezTo>
                      <a:cubicBezTo>
                        <a:pt x="340" y="111"/>
                        <a:pt x="340" y="110"/>
                        <a:pt x="339" y="109"/>
                      </a:cubicBezTo>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5" name="Google Shape;335;p13"/>
                <p:cNvSpPr/>
                <p:nvPr/>
              </p:nvSpPr>
              <p:spPr>
                <a:xfrm>
                  <a:off x="3445634" y="4845023"/>
                  <a:ext cx="355600" cy="355600"/>
                </a:xfrm>
                <a:custGeom>
                  <a:rect b="b" l="l" r="r" t="t"/>
                  <a:pathLst>
                    <a:path extrusionOk="0" h="289" w="289">
                      <a:moveTo>
                        <a:pt x="156" y="145"/>
                      </a:moveTo>
                      <a:cubicBezTo>
                        <a:pt x="287" y="14"/>
                        <a:pt x="287" y="14"/>
                        <a:pt x="287" y="14"/>
                      </a:cubicBezTo>
                      <a:cubicBezTo>
                        <a:pt x="288" y="12"/>
                        <a:pt x="289" y="10"/>
                        <a:pt x="289" y="8"/>
                      </a:cubicBezTo>
                      <a:cubicBezTo>
                        <a:pt x="289" y="4"/>
                        <a:pt x="285" y="0"/>
                        <a:pt x="281" y="0"/>
                      </a:cubicBezTo>
                      <a:cubicBezTo>
                        <a:pt x="279" y="0"/>
                        <a:pt x="277" y="1"/>
                        <a:pt x="275" y="3"/>
                      </a:cubicBezTo>
                      <a:cubicBezTo>
                        <a:pt x="144" y="133"/>
                        <a:pt x="144" y="133"/>
                        <a:pt x="144" y="133"/>
                      </a:cubicBezTo>
                      <a:cubicBezTo>
                        <a:pt x="14" y="3"/>
                        <a:pt x="14" y="3"/>
                        <a:pt x="14" y="3"/>
                      </a:cubicBezTo>
                      <a:cubicBezTo>
                        <a:pt x="12" y="1"/>
                        <a:pt x="10" y="0"/>
                        <a:pt x="8" y="0"/>
                      </a:cubicBezTo>
                      <a:cubicBezTo>
                        <a:pt x="4" y="0"/>
                        <a:pt x="0" y="4"/>
                        <a:pt x="0" y="8"/>
                      </a:cubicBezTo>
                      <a:cubicBezTo>
                        <a:pt x="0" y="10"/>
                        <a:pt x="1" y="12"/>
                        <a:pt x="2" y="14"/>
                      </a:cubicBezTo>
                      <a:cubicBezTo>
                        <a:pt x="133" y="145"/>
                        <a:pt x="133" y="145"/>
                        <a:pt x="133" y="145"/>
                      </a:cubicBezTo>
                      <a:cubicBezTo>
                        <a:pt x="2" y="276"/>
                        <a:pt x="2" y="276"/>
                        <a:pt x="2" y="276"/>
                      </a:cubicBezTo>
                      <a:cubicBezTo>
                        <a:pt x="1" y="277"/>
                        <a:pt x="0" y="279"/>
                        <a:pt x="0" y="281"/>
                      </a:cubicBezTo>
                      <a:cubicBezTo>
                        <a:pt x="0" y="286"/>
                        <a:pt x="4" y="289"/>
                        <a:pt x="8" y="289"/>
                      </a:cubicBezTo>
                      <a:cubicBezTo>
                        <a:pt x="10" y="289"/>
                        <a:pt x="12" y="288"/>
                        <a:pt x="14" y="287"/>
                      </a:cubicBezTo>
                      <a:cubicBezTo>
                        <a:pt x="144" y="156"/>
                        <a:pt x="144" y="156"/>
                        <a:pt x="144" y="156"/>
                      </a:cubicBezTo>
                      <a:cubicBezTo>
                        <a:pt x="275" y="287"/>
                        <a:pt x="275" y="287"/>
                        <a:pt x="275" y="287"/>
                      </a:cubicBezTo>
                      <a:cubicBezTo>
                        <a:pt x="277" y="288"/>
                        <a:pt x="279" y="289"/>
                        <a:pt x="281" y="289"/>
                      </a:cubicBezTo>
                      <a:cubicBezTo>
                        <a:pt x="285" y="289"/>
                        <a:pt x="289" y="286"/>
                        <a:pt x="289" y="281"/>
                      </a:cubicBezTo>
                      <a:cubicBezTo>
                        <a:pt x="289" y="279"/>
                        <a:pt x="288" y="277"/>
                        <a:pt x="287" y="276"/>
                      </a:cubicBezTo>
                      <a:lnTo>
                        <a:pt x="156" y="145"/>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6" name="Google Shape;336;p13"/>
                <p:cNvSpPr/>
                <p:nvPr/>
              </p:nvSpPr>
              <p:spPr>
                <a:xfrm>
                  <a:off x="6547955" y="3434039"/>
                  <a:ext cx="431800" cy="431800"/>
                </a:xfrm>
                <a:custGeom>
                  <a:rect b="b" l="l" r="r" t="t"/>
                  <a:pathLst>
                    <a:path extrusionOk="0" h="353" w="353">
                      <a:moveTo>
                        <a:pt x="177" y="0"/>
                      </a:moveTo>
                      <a:cubicBezTo>
                        <a:pt x="79" y="0"/>
                        <a:pt x="0" y="79"/>
                        <a:pt x="0" y="176"/>
                      </a:cubicBezTo>
                      <a:cubicBezTo>
                        <a:pt x="0" y="274"/>
                        <a:pt x="79" y="353"/>
                        <a:pt x="177" y="353"/>
                      </a:cubicBezTo>
                      <a:cubicBezTo>
                        <a:pt x="274" y="353"/>
                        <a:pt x="353" y="274"/>
                        <a:pt x="353" y="176"/>
                      </a:cubicBezTo>
                      <a:cubicBezTo>
                        <a:pt x="353" y="79"/>
                        <a:pt x="274" y="0"/>
                        <a:pt x="177" y="0"/>
                      </a:cubicBezTo>
                      <a:moveTo>
                        <a:pt x="177" y="337"/>
                      </a:moveTo>
                      <a:cubicBezTo>
                        <a:pt x="139" y="337"/>
                        <a:pt x="104" y="324"/>
                        <a:pt x="77" y="302"/>
                      </a:cubicBezTo>
                      <a:cubicBezTo>
                        <a:pt x="88" y="288"/>
                        <a:pt x="109" y="272"/>
                        <a:pt x="129" y="266"/>
                      </a:cubicBezTo>
                      <a:cubicBezTo>
                        <a:pt x="140" y="262"/>
                        <a:pt x="147" y="256"/>
                        <a:pt x="148" y="249"/>
                      </a:cubicBezTo>
                      <a:cubicBezTo>
                        <a:pt x="151" y="239"/>
                        <a:pt x="143" y="232"/>
                        <a:pt x="143" y="232"/>
                      </a:cubicBezTo>
                      <a:cubicBezTo>
                        <a:pt x="140" y="230"/>
                        <a:pt x="137" y="229"/>
                        <a:pt x="135" y="230"/>
                      </a:cubicBezTo>
                      <a:cubicBezTo>
                        <a:pt x="134" y="230"/>
                        <a:pt x="121" y="234"/>
                        <a:pt x="99" y="224"/>
                      </a:cubicBezTo>
                      <a:cubicBezTo>
                        <a:pt x="106" y="213"/>
                        <a:pt x="112" y="190"/>
                        <a:pt x="112" y="144"/>
                      </a:cubicBezTo>
                      <a:cubicBezTo>
                        <a:pt x="112" y="70"/>
                        <a:pt x="144" y="64"/>
                        <a:pt x="181" y="64"/>
                      </a:cubicBezTo>
                      <a:cubicBezTo>
                        <a:pt x="206" y="64"/>
                        <a:pt x="240" y="73"/>
                        <a:pt x="240" y="148"/>
                      </a:cubicBezTo>
                      <a:cubicBezTo>
                        <a:pt x="240" y="190"/>
                        <a:pt x="247" y="212"/>
                        <a:pt x="253" y="222"/>
                      </a:cubicBezTo>
                      <a:cubicBezTo>
                        <a:pt x="244" y="226"/>
                        <a:pt x="230" y="230"/>
                        <a:pt x="214" y="229"/>
                      </a:cubicBezTo>
                      <a:cubicBezTo>
                        <a:pt x="211" y="228"/>
                        <a:pt x="207" y="230"/>
                        <a:pt x="206" y="233"/>
                      </a:cubicBezTo>
                      <a:cubicBezTo>
                        <a:pt x="203" y="240"/>
                        <a:pt x="203" y="256"/>
                        <a:pt x="224" y="265"/>
                      </a:cubicBezTo>
                      <a:cubicBezTo>
                        <a:pt x="240" y="272"/>
                        <a:pt x="260" y="283"/>
                        <a:pt x="275" y="303"/>
                      </a:cubicBezTo>
                      <a:cubicBezTo>
                        <a:pt x="248" y="324"/>
                        <a:pt x="214" y="337"/>
                        <a:pt x="177" y="337"/>
                      </a:cubicBezTo>
                      <a:moveTo>
                        <a:pt x="288" y="292"/>
                      </a:moveTo>
                      <a:cubicBezTo>
                        <a:pt x="270" y="270"/>
                        <a:pt x="248" y="258"/>
                        <a:pt x="230" y="250"/>
                      </a:cubicBezTo>
                      <a:cubicBezTo>
                        <a:pt x="226" y="249"/>
                        <a:pt x="224" y="247"/>
                        <a:pt x="222" y="245"/>
                      </a:cubicBezTo>
                      <a:cubicBezTo>
                        <a:pt x="249" y="244"/>
                        <a:pt x="270" y="233"/>
                        <a:pt x="271" y="232"/>
                      </a:cubicBezTo>
                      <a:cubicBezTo>
                        <a:pt x="274" y="230"/>
                        <a:pt x="275" y="227"/>
                        <a:pt x="275" y="224"/>
                      </a:cubicBezTo>
                      <a:cubicBezTo>
                        <a:pt x="275" y="221"/>
                        <a:pt x="273" y="219"/>
                        <a:pt x="270" y="218"/>
                      </a:cubicBezTo>
                      <a:cubicBezTo>
                        <a:pt x="269" y="217"/>
                        <a:pt x="256" y="206"/>
                        <a:pt x="256" y="148"/>
                      </a:cubicBezTo>
                      <a:cubicBezTo>
                        <a:pt x="256" y="82"/>
                        <a:pt x="231" y="48"/>
                        <a:pt x="181" y="48"/>
                      </a:cubicBezTo>
                      <a:cubicBezTo>
                        <a:pt x="139" y="48"/>
                        <a:pt x="95" y="59"/>
                        <a:pt x="95" y="144"/>
                      </a:cubicBezTo>
                      <a:cubicBezTo>
                        <a:pt x="95" y="205"/>
                        <a:pt x="85" y="217"/>
                        <a:pt x="84" y="218"/>
                      </a:cubicBezTo>
                      <a:cubicBezTo>
                        <a:pt x="81" y="219"/>
                        <a:pt x="79" y="221"/>
                        <a:pt x="78" y="224"/>
                      </a:cubicBezTo>
                      <a:cubicBezTo>
                        <a:pt x="77" y="228"/>
                        <a:pt x="79" y="231"/>
                        <a:pt x="82" y="233"/>
                      </a:cubicBezTo>
                      <a:cubicBezTo>
                        <a:pt x="104" y="246"/>
                        <a:pt x="122" y="247"/>
                        <a:pt x="132" y="247"/>
                      </a:cubicBezTo>
                      <a:cubicBezTo>
                        <a:pt x="131" y="248"/>
                        <a:pt x="128" y="249"/>
                        <a:pt x="124" y="251"/>
                      </a:cubicBezTo>
                      <a:cubicBezTo>
                        <a:pt x="101" y="258"/>
                        <a:pt x="78" y="275"/>
                        <a:pt x="65" y="291"/>
                      </a:cubicBezTo>
                      <a:cubicBezTo>
                        <a:pt x="35" y="262"/>
                        <a:pt x="16" y="222"/>
                        <a:pt x="16" y="176"/>
                      </a:cubicBezTo>
                      <a:cubicBezTo>
                        <a:pt x="16" y="88"/>
                        <a:pt x="88" y="16"/>
                        <a:pt x="177" y="16"/>
                      </a:cubicBezTo>
                      <a:cubicBezTo>
                        <a:pt x="265" y="16"/>
                        <a:pt x="337" y="88"/>
                        <a:pt x="337" y="176"/>
                      </a:cubicBezTo>
                      <a:cubicBezTo>
                        <a:pt x="337" y="222"/>
                        <a:pt x="318" y="263"/>
                        <a:pt x="288" y="292"/>
                      </a:cubicBezTo>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7" name="Google Shape;337;p13"/>
                <p:cNvSpPr/>
                <p:nvPr/>
              </p:nvSpPr>
              <p:spPr>
                <a:xfrm>
                  <a:off x="6547955" y="2761058"/>
                  <a:ext cx="431800" cy="392113"/>
                </a:xfrm>
                <a:custGeom>
                  <a:rect b="b" l="l" r="r" t="t"/>
                  <a:pathLst>
                    <a:path extrusionOk="0" h="321" w="353">
                      <a:moveTo>
                        <a:pt x="295" y="234"/>
                      </a:moveTo>
                      <a:cubicBezTo>
                        <a:pt x="295" y="234"/>
                        <a:pt x="265" y="227"/>
                        <a:pt x="265" y="197"/>
                      </a:cubicBezTo>
                      <a:cubicBezTo>
                        <a:pt x="265" y="171"/>
                        <a:pt x="280" y="162"/>
                        <a:pt x="284" y="155"/>
                      </a:cubicBezTo>
                      <a:cubicBezTo>
                        <a:pt x="284" y="155"/>
                        <a:pt x="294" y="147"/>
                        <a:pt x="288" y="121"/>
                      </a:cubicBezTo>
                      <a:cubicBezTo>
                        <a:pt x="298" y="106"/>
                        <a:pt x="301" y="80"/>
                        <a:pt x="289" y="53"/>
                      </a:cubicBezTo>
                      <a:cubicBezTo>
                        <a:pt x="282" y="36"/>
                        <a:pt x="273" y="27"/>
                        <a:pt x="263" y="21"/>
                      </a:cubicBezTo>
                      <a:cubicBezTo>
                        <a:pt x="256" y="17"/>
                        <a:pt x="247" y="16"/>
                        <a:pt x="239" y="16"/>
                      </a:cubicBezTo>
                      <a:cubicBezTo>
                        <a:pt x="227" y="16"/>
                        <a:pt x="216" y="19"/>
                        <a:pt x="209" y="22"/>
                      </a:cubicBezTo>
                      <a:cubicBezTo>
                        <a:pt x="211" y="26"/>
                        <a:pt x="213" y="30"/>
                        <a:pt x="215" y="35"/>
                      </a:cubicBezTo>
                      <a:cubicBezTo>
                        <a:pt x="215" y="36"/>
                        <a:pt x="215" y="36"/>
                        <a:pt x="215" y="37"/>
                      </a:cubicBezTo>
                      <a:cubicBezTo>
                        <a:pt x="220" y="35"/>
                        <a:pt x="229" y="32"/>
                        <a:pt x="239" y="32"/>
                      </a:cubicBezTo>
                      <a:cubicBezTo>
                        <a:pt x="246" y="32"/>
                        <a:pt x="251" y="33"/>
                        <a:pt x="255" y="35"/>
                      </a:cubicBezTo>
                      <a:cubicBezTo>
                        <a:pt x="260" y="38"/>
                        <a:pt x="268" y="44"/>
                        <a:pt x="274" y="60"/>
                      </a:cubicBezTo>
                      <a:cubicBezTo>
                        <a:pt x="284" y="82"/>
                        <a:pt x="282" y="102"/>
                        <a:pt x="275" y="111"/>
                      </a:cubicBezTo>
                      <a:cubicBezTo>
                        <a:pt x="272" y="115"/>
                        <a:pt x="271" y="120"/>
                        <a:pt x="272" y="124"/>
                      </a:cubicBezTo>
                      <a:cubicBezTo>
                        <a:pt x="275" y="138"/>
                        <a:pt x="273" y="143"/>
                        <a:pt x="273" y="144"/>
                      </a:cubicBezTo>
                      <a:cubicBezTo>
                        <a:pt x="272" y="145"/>
                        <a:pt x="272" y="145"/>
                        <a:pt x="271" y="146"/>
                      </a:cubicBezTo>
                      <a:cubicBezTo>
                        <a:pt x="271" y="146"/>
                        <a:pt x="270" y="147"/>
                        <a:pt x="269" y="148"/>
                      </a:cubicBezTo>
                      <a:cubicBezTo>
                        <a:pt x="262" y="156"/>
                        <a:pt x="249" y="170"/>
                        <a:pt x="249" y="197"/>
                      </a:cubicBezTo>
                      <a:cubicBezTo>
                        <a:pt x="249" y="231"/>
                        <a:pt x="276" y="246"/>
                        <a:pt x="291" y="250"/>
                      </a:cubicBezTo>
                      <a:cubicBezTo>
                        <a:pt x="312" y="257"/>
                        <a:pt x="332" y="266"/>
                        <a:pt x="337" y="289"/>
                      </a:cubicBezTo>
                      <a:cubicBezTo>
                        <a:pt x="286" y="289"/>
                        <a:pt x="286" y="289"/>
                        <a:pt x="286" y="289"/>
                      </a:cubicBezTo>
                      <a:cubicBezTo>
                        <a:pt x="287" y="294"/>
                        <a:pt x="288" y="299"/>
                        <a:pt x="289" y="305"/>
                      </a:cubicBezTo>
                      <a:cubicBezTo>
                        <a:pt x="346" y="305"/>
                        <a:pt x="346" y="305"/>
                        <a:pt x="346" y="305"/>
                      </a:cubicBezTo>
                      <a:cubicBezTo>
                        <a:pt x="353" y="305"/>
                        <a:pt x="353" y="298"/>
                        <a:pt x="353" y="298"/>
                      </a:cubicBezTo>
                      <a:cubicBezTo>
                        <a:pt x="353" y="254"/>
                        <a:pt x="314" y="241"/>
                        <a:pt x="295" y="234"/>
                      </a:cubicBezTo>
                      <a:moveTo>
                        <a:pt x="209" y="243"/>
                      </a:moveTo>
                      <a:cubicBezTo>
                        <a:pt x="209" y="243"/>
                        <a:pt x="177" y="235"/>
                        <a:pt x="177" y="202"/>
                      </a:cubicBezTo>
                      <a:cubicBezTo>
                        <a:pt x="177" y="172"/>
                        <a:pt x="190" y="162"/>
                        <a:pt x="195" y="155"/>
                      </a:cubicBezTo>
                      <a:cubicBezTo>
                        <a:pt x="195" y="155"/>
                        <a:pt x="206" y="146"/>
                        <a:pt x="199" y="116"/>
                      </a:cubicBezTo>
                      <a:cubicBezTo>
                        <a:pt x="211" y="100"/>
                        <a:pt x="213" y="71"/>
                        <a:pt x="200" y="41"/>
                      </a:cubicBezTo>
                      <a:cubicBezTo>
                        <a:pt x="192" y="22"/>
                        <a:pt x="185" y="12"/>
                        <a:pt x="174" y="6"/>
                      </a:cubicBezTo>
                      <a:cubicBezTo>
                        <a:pt x="166" y="1"/>
                        <a:pt x="157" y="0"/>
                        <a:pt x="148" y="0"/>
                      </a:cubicBezTo>
                      <a:cubicBezTo>
                        <a:pt x="131" y="0"/>
                        <a:pt x="116" y="5"/>
                        <a:pt x="110" y="9"/>
                      </a:cubicBezTo>
                      <a:cubicBezTo>
                        <a:pt x="91" y="17"/>
                        <a:pt x="79" y="25"/>
                        <a:pt x="68" y="53"/>
                      </a:cubicBezTo>
                      <a:cubicBezTo>
                        <a:pt x="58" y="76"/>
                        <a:pt x="70" y="102"/>
                        <a:pt x="75" y="115"/>
                      </a:cubicBezTo>
                      <a:cubicBezTo>
                        <a:pt x="68" y="145"/>
                        <a:pt x="78" y="155"/>
                        <a:pt x="78" y="155"/>
                      </a:cubicBezTo>
                      <a:cubicBezTo>
                        <a:pt x="83" y="162"/>
                        <a:pt x="97" y="172"/>
                        <a:pt x="97" y="202"/>
                      </a:cubicBezTo>
                      <a:cubicBezTo>
                        <a:pt x="97" y="235"/>
                        <a:pt x="64" y="243"/>
                        <a:pt x="64" y="243"/>
                      </a:cubicBezTo>
                      <a:cubicBezTo>
                        <a:pt x="43" y="250"/>
                        <a:pt x="0" y="265"/>
                        <a:pt x="0" y="313"/>
                      </a:cubicBezTo>
                      <a:cubicBezTo>
                        <a:pt x="0" y="313"/>
                        <a:pt x="0" y="321"/>
                        <a:pt x="8" y="321"/>
                      </a:cubicBezTo>
                      <a:cubicBezTo>
                        <a:pt x="265" y="321"/>
                        <a:pt x="265" y="321"/>
                        <a:pt x="265" y="321"/>
                      </a:cubicBezTo>
                      <a:cubicBezTo>
                        <a:pt x="273" y="321"/>
                        <a:pt x="273" y="313"/>
                        <a:pt x="273" y="313"/>
                      </a:cubicBezTo>
                      <a:cubicBezTo>
                        <a:pt x="273" y="265"/>
                        <a:pt x="230" y="250"/>
                        <a:pt x="209" y="243"/>
                      </a:cubicBezTo>
                      <a:moveTo>
                        <a:pt x="17" y="305"/>
                      </a:moveTo>
                      <a:cubicBezTo>
                        <a:pt x="21" y="277"/>
                        <a:pt x="45" y="266"/>
                        <a:pt x="69" y="258"/>
                      </a:cubicBezTo>
                      <a:cubicBezTo>
                        <a:pt x="85" y="254"/>
                        <a:pt x="113" y="237"/>
                        <a:pt x="113" y="202"/>
                      </a:cubicBezTo>
                      <a:cubicBezTo>
                        <a:pt x="113" y="171"/>
                        <a:pt x="100" y="156"/>
                        <a:pt x="93" y="148"/>
                      </a:cubicBezTo>
                      <a:cubicBezTo>
                        <a:pt x="93" y="147"/>
                        <a:pt x="92" y="146"/>
                        <a:pt x="91" y="145"/>
                      </a:cubicBezTo>
                      <a:cubicBezTo>
                        <a:pt x="91" y="145"/>
                        <a:pt x="91" y="145"/>
                        <a:pt x="91" y="145"/>
                      </a:cubicBezTo>
                      <a:cubicBezTo>
                        <a:pt x="90" y="143"/>
                        <a:pt x="87" y="136"/>
                        <a:pt x="91" y="119"/>
                      </a:cubicBezTo>
                      <a:cubicBezTo>
                        <a:pt x="92" y="115"/>
                        <a:pt x="92" y="112"/>
                        <a:pt x="90" y="108"/>
                      </a:cubicBezTo>
                      <a:cubicBezTo>
                        <a:pt x="86" y="100"/>
                        <a:pt x="75" y="76"/>
                        <a:pt x="83" y="59"/>
                      </a:cubicBezTo>
                      <a:cubicBezTo>
                        <a:pt x="92" y="36"/>
                        <a:pt x="101" y="31"/>
                        <a:pt x="116" y="24"/>
                      </a:cubicBezTo>
                      <a:cubicBezTo>
                        <a:pt x="117" y="24"/>
                        <a:pt x="118" y="23"/>
                        <a:pt x="118" y="23"/>
                      </a:cubicBezTo>
                      <a:cubicBezTo>
                        <a:pt x="122" y="20"/>
                        <a:pt x="135" y="16"/>
                        <a:pt x="148" y="16"/>
                      </a:cubicBezTo>
                      <a:cubicBezTo>
                        <a:pt x="155" y="16"/>
                        <a:pt x="161" y="17"/>
                        <a:pt x="166" y="20"/>
                      </a:cubicBezTo>
                      <a:cubicBezTo>
                        <a:pt x="172" y="23"/>
                        <a:pt x="177" y="29"/>
                        <a:pt x="185" y="48"/>
                      </a:cubicBezTo>
                      <a:cubicBezTo>
                        <a:pt x="196" y="74"/>
                        <a:pt x="194" y="96"/>
                        <a:pt x="186" y="107"/>
                      </a:cubicBezTo>
                      <a:cubicBezTo>
                        <a:pt x="183" y="110"/>
                        <a:pt x="182" y="115"/>
                        <a:pt x="183" y="120"/>
                      </a:cubicBezTo>
                      <a:cubicBezTo>
                        <a:pt x="187" y="136"/>
                        <a:pt x="184" y="143"/>
                        <a:pt x="184" y="144"/>
                      </a:cubicBezTo>
                      <a:cubicBezTo>
                        <a:pt x="183" y="144"/>
                        <a:pt x="183" y="145"/>
                        <a:pt x="182" y="145"/>
                      </a:cubicBezTo>
                      <a:cubicBezTo>
                        <a:pt x="182" y="146"/>
                        <a:pt x="181" y="147"/>
                        <a:pt x="180" y="148"/>
                      </a:cubicBezTo>
                      <a:cubicBezTo>
                        <a:pt x="173" y="156"/>
                        <a:pt x="161" y="171"/>
                        <a:pt x="161" y="202"/>
                      </a:cubicBezTo>
                      <a:cubicBezTo>
                        <a:pt x="161" y="237"/>
                        <a:pt x="189" y="254"/>
                        <a:pt x="205" y="258"/>
                      </a:cubicBezTo>
                      <a:cubicBezTo>
                        <a:pt x="228" y="266"/>
                        <a:pt x="253" y="277"/>
                        <a:pt x="257" y="305"/>
                      </a:cubicBezTo>
                      <a:lnTo>
                        <a:pt x="17" y="305"/>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8" name="Google Shape;338;p13"/>
                <p:cNvSpPr/>
                <p:nvPr/>
              </p:nvSpPr>
              <p:spPr>
                <a:xfrm>
                  <a:off x="6554581" y="2110874"/>
                  <a:ext cx="431800" cy="354013"/>
                </a:xfrm>
                <a:custGeom>
                  <a:rect b="b" l="l" r="r" t="t"/>
                  <a:pathLst>
                    <a:path extrusionOk="0" h="289" w="353">
                      <a:moveTo>
                        <a:pt x="38" y="216"/>
                      </a:moveTo>
                      <a:cubicBezTo>
                        <a:pt x="49" y="213"/>
                        <a:pt x="68" y="201"/>
                        <a:pt x="68" y="173"/>
                      </a:cubicBezTo>
                      <a:cubicBezTo>
                        <a:pt x="68" y="148"/>
                        <a:pt x="60" y="138"/>
                        <a:pt x="55" y="132"/>
                      </a:cubicBezTo>
                      <a:cubicBezTo>
                        <a:pt x="55" y="131"/>
                        <a:pt x="55" y="131"/>
                        <a:pt x="55" y="131"/>
                      </a:cubicBezTo>
                      <a:cubicBezTo>
                        <a:pt x="55" y="131"/>
                        <a:pt x="55" y="131"/>
                        <a:pt x="55" y="131"/>
                      </a:cubicBezTo>
                      <a:cubicBezTo>
                        <a:pt x="54" y="130"/>
                        <a:pt x="53" y="126"/>
                        <a:pt x="55" y="117"/>
                      </a:cubicBezTo>
                      <a:cubicBezTo>
                        <a:pt x="56" y="113"/>
                        <a:pt x="56" y="109"/>
                        <a:pt x="54" y="106"/>
                      </a:cubicBezTo>
                      <a:cubicBezTo>
                        <a:pt x="51" y="99"/>
                        <a:pt x="45" y="85"/>
                        <a:pt x="49" y="75"/>
                      </a:cubicBezTo>
                      <a:cubicBezTo>
                        <a:pt x="56" y="58"/>
                        <a:pt x="59" y="57"/>
                        <a:pt x="67" y="53"/>
                      </a:cubicBezTo>
                      <a:cubicBezTo>
                        <a:pt x="68" y="53"/>
                        <a:pt x="69" y="53"/>
                        <a:pt x="69" y="52"/>
                      </a:cubicBezTo>
                      <a:cubicBezTo>
                        <a:pt x="71" y="51"/>
                        <a:pt x="79" y="48"/>
                        <a:pt x="88" y="48"/>
                      </a:cubicBezTo>
                      <a:cubicBezTo>
                        <a:pt x="92" y="48"/>
                        <a:pt x="95" y="49"/>
                        <a:pt x="98" y="50"/>
                      </a:cubicBezTo>
                      <a:cubicBezTo>
                        <a:pt x="98" y="47"/>
                        <a:pt x="99" y="45"/>
                        <a:pt x="100" y="42"/>
                      </a:cubicBezTo>
                      <a:cubicBezTo>
                        <a:pt x="101" y="39"/>
                        <a:pt x="102" y="37"/>
                        <a:pt x="103" y="35"/>
                      </a:cubicBezTo>
                      <a:cubicBezTo>
                        <a:pt x="98" y="33"/>
                        <a:pt x="93" y="32"/>
                        <a:pt x="88" y="32"/>
                      </a:cubicBezTo>
                      <a:cubicBezTo>
                        <a:pt x="76" y="32"/>
                        <a:pt x="65" y="36"/>
                        <a:pt x="61" y="39"/>
                      </a:cubicBezTo>
                      <a:cubicBezTo>
                        <a:pt x="48" y="44"/>
                        <a:pt x="42" y="50"/>
                        <a:pt x="34" y="69"/>
                      </a:cubicBezTo>
                      <a:cubicBezTo>
                        <a:pt x="27" y="86"/>
                        <a:pt x="36" y="104"/>
                        <a:pt x="40" y="113"/>
                      </a:cubicBezTo>
                      <a:cubicBezTo>
                        <a:pt x="35" y="133"/>
                        <a:pt x="42" y="140"/>
                        <a:pt x="42" y="140"/>
                      </a:cubicBezTo>
                      <a:cubicBezTo>
                        <a:pt x="45" y="145"/>
                        <a:pt x="52" y="153"/>
                        <a:pt x="52" y="173"/>
                      </a:cubicBezTo>
                      <a:cubicBezTo>
                        <a:pt x="52" y="197"/>
                        <a:pt x="34" y="201"/>
                        <a:pt x="34" y="201"/>
                      </a:cubicBezTo>
                      <a:cubicBezTo>
                        <a:pt x="19" y="206"/>
                        <a:pt x="0" y="217"/>
                        <a:pt x="0" y="249"/>
                      </a:cubicBezTo>
                      <a:cubicBezTo>
                        <a:pt x="0" y="249"/>
                        <a:pt x="0" y="257"/>
                        <a:pt x="8" y="257"/>
                      </a:cubicBezTo>
                      <a:cubicBezTo>
                        <a:pt x="43" y="257"/>
                        <a:pt x="43" y="257"/>
                        <a:pt x="43" y="257"/>
                      </a:cubicBezTo>
                      <a:cubicBezTo>
                        <a:pt x="45" y="251"/>
                        <a:pt x="48" y="245"/>
                        <a:pt x="51" y="241"/>
                      </a:cubicBezTo>
                      <a:cubicBezTo>
                        <a:pt x="16" y="241"/>
                        <a:pt x="16" y="241"/>
                        <a:pt x="16" y="241"/>
                      </a:cubicBezTo>
                      <a:cubicBezTo>
                        <a:pt x="19" y="225"/>
                        <a:pt x="28" y="220"/>
                        <a:pt x="38" y="216"/>
                      </a:cubicBezTo>
                      <a:moveTo>
                        <a:pt x="319" y="201"/>
                      </a:moveTo>
                      <a:cubicBezTo>
                        <a:pt x="319" y="201"/>
                        <a:pt x="301" y="197"/>
                        <a:pt x="301" y="173"/>
                      </a:cubicBezTo>
                      <a:cubicBezTo>
                        <a:pt x="301" y="153"/>
                        <a:pt x="307" y="145"/>
                        <a:pt x="311" y="140"/>
                      </a:cubicBezTo>
                      <a:cubicBezTo>
                        <a:pt x="311" y="140"/>
                        <a:pt x="318" y="133"/>
                        <a:pt x="312" y="113"/>
                      </a:cubicBezTo>
                      <a:cubicBezTo>
                        <a:pt x="317" y="104"/>
                        <a:pt x="325" y="86"/>
                        <a:pt x="318" y="69"/>
                      </a:cubicBezTo>
                      <a:cubicBezTo>
                        <a:pt x="310" y="50"/>
                        <a:pt x="304" y="44"/>
                        <a:pt x="292" y="39"/>
                      </a:cubicBezTo>
                      <a:cubicBezTo>
                        <a:pt x="287" y="36"/>
                        <a:pt x="276" y="32"/>
                        <a:pt x="265" y="32"/>
                      </a:cubicBezTo>
                      <a:cubicBezTo>
                        <a:pt x="259" y="32"/>
                        <a:pt x="254" y="33"/>
                        <a:pt x="248" y="35"/>
                      </a:cubicBezTo>
                      <a:cubicBezTo>
                        <a:pt x="250" y="40"/>
                        <a:pt x="252" y="46"/>
                        <a:pt x="253" y="51"/>
                      </a:cubicBezTo>
                      <a:cubicBezTo>
                        <a:pt x="254" y="51"/>
                        <a:pt x="254" y="50"/>
                        <a:pt x="254" y="50"/>
                      </a:cubicBezTo>
                      <a:cubicBezTo>
                        <a:pt x="257" y="49"/>
                        <a:pt x="260" y="48"/>
                        <a:pt x="265" y="48"/>
                      </a:cubicBezTo>
                      <a:cubicBezTo>
                        <a:pt x="273" y="48"/>
                        <a:pt x="281" y="51"/>
                        <a:pt x="283" y="52"/>
                      </a:cubicBezTo>
                      <a:cubicBezTo>
                        <a:pt x="284" y="53"/>
                        <a:pt x="284" y="53"/>
                        <a:pt x="285" y="53"/>
                      </a:cubicBezTo>
                      <a:cubicBezTo>
                        <a:pt x="293" y="57"/>
                        <a:pt x="296" y="58"/>
                        <a:pt x="303" y="75"/>
                      </a:cubicBezTo>
                      <a:cubicBezTo>
                        <a:pt x="307" y="85"/>
                        <a:pt x="301" y="99"/>
                        <a:pt x="298" y="106"/>
                      </a:cubicBezTo>
                      <a:cubicBezTo>
                        <a:pt x="297" y="109"/>
                        <a:pt x="296" y="113"/>
                        <a:pt x="297" y="117"/>
                      </a:cubicBezTo>
                      <a:cubicBezTo>
                        <a:pt x="299" y="126"/>
                        <a:pt x="298" y="130"/>
                        <a:pt x="298" y="131"/>
                      </a:cubicBezTo>
                      <a:cubicBezTo>
                        <a:pt x="298" y="131"/>
                        <a:pt x="298" y="131"/>
                        <a:pt x="298" y="131"/>
                      </a:cubicBezTo>
                      <a:cubicBezTo>
                        <a:pt x="297" y="132"/>
                        <a:pt x="297" y="132"/>
                        <a:pt x="297" y="132"/>
                      </a:cubicBezTo>
                      <a:cubicBezTo>
                        <a:pt x="293" y="138"/>
                        <a:pt x="285" y="148"/>
                        <a:pt x="285" y="173"/>
                      </a:cubicBezTo>
                      <a:cubicBezTo>
                        <a:pt x="285" y="201"/>
                        <a:pt x="303" y="213"/>
                        <a:pt x="314" y="216"/>
                      </a:cubicBezTo>
                      <a:cubicBezTo>
                        <a:pt x="324" y="220"/>
                        <a:pt x="334" y="225"/>
                        <a:pt x="336" y="241"/>
                      </a:cubicBezTo>
                      <a:cubicBezTo>
                        <a:pt x="301" y="241"/>
                        <a:pt x="301" y="241"/>
                        <a:pt x="301" y="241"/>
                      </a:cubicBezTo>
                      <a:cubicBezTo>
                        <a:pt x="304" y="245"/>
                        <a:pt x="307" y="251"/>
                        <a:pt x="309" y="257"/>
                      </a:cubicBezTo>
                      <a:cubicBezTo>
                        <a:pt x="345" y="257"/>
                        <a:pt x="345" y="257"/>
                        <a:pt x="345" y="257"/>
                      </a:cubicBezTo>
                      <a:cubicBezTo>
                        <a:pt x="353" y="257"/>
                        <a:pt x="353" y="249"/>
                        <a:pt x="353" y="249"/>
                      </a:cubicBezTo>
                      <a:cubicBezTo>
                        <a:pt x="353" y="217"/>
                        <a:pt x="333" y="206"/>
                        <a:pt x="319" y="201"/>
                      </a:cubicBezTo>
                      <a:moveTo>
                        <a:pt x="240" y="218"/>
                      </a:moveTo>
                      <a:cubicBezTo>
                        <a:pt x="240" y="218"/>
                        <a:pt x="211" y="211"/>
                        <a:pt x="211" y="181"/>
                      </a:cubicBezTo>
                      <a:cubicBezTo>
                        <a:pt x="211" y="155"/>
                        <a:pt x="223" y="146"/>
                        <a:pt x="228" y="139"/>
                      </a:cubicBezTo>
                      <a:cubicBezTo>
                        <a:pt x="228" y="139"/>
                        <a:pt x="237" y="131"/>
                        <a:pt x="231" y="105"/>
                      </a:cubicBezTo>
                      <a:cubicBezTo>
                        <a:pt x="241" y="90"/>
                        <a:pt x="245" y="66"/>
                        <a:pt x="232" y="37"/>
                      </a:cubicBezTo>
                      <a:cubicBezTo>
                        <a:pt x="225" y="20"/>
                        <a:pt x="219" y="11"/>
                        <a:pt x="209" y="5"/>
                      </a:cubicBezTo>
                      <a:cubicBezTo>
                        <a:pt x="202" y="1"/>
                        <a:pt x="194" y="0"/>
                        <a:pt x="186" y="0"/>
                      </a:cubicBezTo>
                      <a:cubicBezTo>
                        <a:pt x="172" y="0"/>
                        <a:pt x="158" y="5"/>
                        <a:pt x="152" y="9"/>
                      </a:cubicBezTo>
                      <a:cubicBezTo>
                        <a:pt x="136" y="16"/>
                        <a:pt x="125" y="22"/>
                        <a:pt x="115" y="48"/>
                      </a:cubicBezTo>
                      <a:cubicBezTo>
                        <a:pt x="107" y="69"/>
                        <a:pt x="117" y="92"/>
                        <a:pt x="122" y="104"/>
                      </a:cubicBezTo>
                      <a:cubicBezTo>
                        <a:pt x="116" y="130"/>
                        <a:pt x="125" y="139"/>
                        <a:pt x="125" y="139"/>
                      </a:cubicBezTo>
                      <a:cubicBezTo>
                        <a:pt x="129" y="146"/>
                        <a:pt x="141" y="155"/>
                        <a:pt x="141" y="181"/>
                      </a:cubicBezTo>
                      <a:cubicBezTo>
                        <a:pt x="141" y="211"/>
                        <a:pt x="112" y="218"/>
                        <a:pt x="112" y="218"/>
                      </a:cubicBezTo>
                      <a:cubicBezTo>
                        <a:pt x="94" y="225"/>
                        <a:pt x="56" y="238"/>
                        <a:pt x="56" y="281"/>
                      </a:cubicBezTo>
                      <a:cubicBezTo>
                        <a:pt x="56" y="281"/>
                        <a:pt x="56" y="289"/>
                        <a:pt x="64" y="289"/>
                      </a:cubicBezTo>
                      <a:cubicBezTo>
                        <a:pt x="289" y="289"/>
                        <a:pt x="289" y="289"/>
                        <a:pt x="289" y="289"/>
                      </a:cubicBezTo>
                      <a:cubicBezTo>
                        <a:pt x="297" y="289"/>
                        <a:pt x="297" y="281"/>
                        <a:pt x="297" y="281"/>
                      </a:cubicBezTo>
                      <a:cubicBezTo>
                        <a:pt x="297" y="238"/>
                        <a:pt x="258" y="225"/>
                        <a:pt x="240" y="218"/>
                      </a:cubicBezTo>
                      <a:moveTo>
                        <a:pt x="72" y="273"/>
                      </a:moveTo>
                      <a:cubicBezTo>
                        <a:pt x="76" y="250"/>
                        <a:pt x="96" y="241"/>
                        <a:pt x="116" y="234"/>
                      </a:cubicBezTo>
                      <a:cubicBezTo>
                        <a:pt x="117" y="234"/>
                        <a:pt x="117" y="234"/>
                        <a:pt x="117" y="234"/>
                      </a:cubicBezTo>
                      <a:cubicBezTo>
                        <a:pt x="131" y="230"/>
                        <a:pt x="157" y="214"/>
                        <a:pt x="157" y="181"/>
                      </a:cubicBezTo>
                      <a:cubicBezTo>
                        <a:pt x="157" y="153"/>
                        <a:pt x="146" y="140"/>
                        <a:pt x="140" y="132"/>
                      </a:cubicBezTo>
                      <a:cubicBezTo>
                        <a:pt x="138" y="131"/>
                        <a:pt x="137" y="129"/>
                        <a:pt x="137" y="129"/>
                      </a:cubicBezTo>
                      <a:cubicBezTo>
                        <a:pt x="137" y="128"/>
                        <a:pt x="134" y="122"/>
                        <a:pt x="138" y="107"/>
                      </a:cubicBezTo>
                      <a:cubicBezTo>
                        <a:pt x="139" y="100"/>
                        <a:pt x="137" y="97"/>
                        <a:pt x="137" y="97"/>
                      </a:cubicBezTo>
                      <a:cubicBezTo>
                        <a:pt x="132" y="87"/>
                        <a:pt x="124" y="69"/>
                        <a:pt x="130" y="54"/>
                      </a:cubicBezTo>
                      <a:cubicBezTo>
                        <a:pt x="138" y="33"/>
                        <a:pt x="146" y="29"/>
                        <a:pt x="159" y="23"/>
                      </a:cubicBezTo>
                      <a:cubicBezTo>
                        <a:pt x="160" y="23"/>
                        <a:pt x="160" y="22"/>
                        <a:pt x="161" y="22"/>
                      </a:cubicBezTo>
                      <a:cubicBezTo>
                        <a:pt x="164" y="20"/>
                        <a:pt x="174" y="16"/>
                        <a:pt x="186" y="16"/>
                      </a:cubicBezTo>
                      <a:cubicBezTo>
                        <a:pt x="192" y="16"/>
                        <a:pt x="197" y="17"/>
                        <a:pt x="201" y="19"/>
                      </a:cubicBezTo>
                      <a:cubicBezTo>
                        <a:pt x="206" y="22"/>
                        <a:pt x="210" y="27"/>
                        <a:pt x="217" y="44"/>
                      </a:cubicBezTo>
                      <a:cubicBezTo>
                        <a:pt x="230" y="73"/>
                        <a:pt x="222" y="89"/>
                        <a:pt x="218" y="95"/>
                      </a:cubicBezTo>
                      <a:cubicBezTo>
                        <a:pt x="215" y="99"/>
                        <a:pt x="214" y="104"/>
                        <a:pt x="215" y="108"/>
                      </a:cubicBezTo>
                      <a:cubicBezTo>
                        <a:pt x="218" y="122"/>
                        <a:pt x="216" y="127"/>
                        <a:pt x="216" y="129"/>
                      </a:cubicBezTo>
                      <a:cubicBezTo>
                        <a:pt x="216" y="129"/>
                        <a:pt x="214" y="131"/>
                        <a:pt x="213" y="132"/>
                      </a:cubicBezTo>
                      <a:cubicBezTo>
                        <a:pt x="207" y="140"/>
                        <a:pt x="195" y="153"/>
                        <a:pt x="195" y="181"/>
                      </a:cubicBezTo>
                      <a:cubicBezTo>
                        <a:pt x="195" y="214"/>
                        <a:pt x="221" y="230"/>
                        <a:pt x="235" y="234"/>
                      </a:cubicBezTo>
                      <a:cubicBezTo>
                        <a:pt x="236" y="234"/>
                        <a:pt x="236" y="234"/>
                        <a:pt x="236" y="234"/>
                      </a:cubicBezTo>
                      <a:cubicBezTo>
                        <a:pt x="256" y="241"/>
                        <a:pt x="276" y="250"/>
                        <a:pt x="280" y="273"/>
                      </a:cubicBezTo>
                      <a:lnTo>
                        <a:pt x="72" y="273"/>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9" name="Google Shape;339;p13"/>
                <p:cNvSpPr/>
                <p:nvPr/>
              </p:nvSpPr>
              <p:spPr>
                <a:xfrm>
                  <a:off x="4174022" y="4814067"/>
                  <a:ext cx="431800" cy="433388"/>
                </a:xfrm>
                <a:custGeom>
                  <a:rect b="b" l="l" r="r" t="t"/>
                  <a:pathLst>
                    <a:path extrusionOk="0" h="354" w="353">
                      <a:moveTo>
                        <a:pt x="321" y="7"/>
                      </a:moveTo>
                      <a:cubicBezTo>
                        <a:pt x="320" y="4"/>
                        <a:pt x="319" y="2"/>
                        <a:pt x="317" y="1"/>
                      </a:cubicBezTo>
                      <a:cubicBezTo>
                        <a:pt x="314" y="0"/>
                        <a:pt x="312" y="1"/>
                        <a:pt x="310" y="2"/>
                      </a:cubicBezTo>
                      <a:cubicBezTo>
                        <a:pt x="309" y="2"/>
                        <a:pt x="246" y="33"/>
                        <a:pt x="177" y="33"/>
                      </a:cubicBezTo>
                      <a:cubicBezTo>
                        <a:pt x="107" y="33"/>
                        <a:pt x="45" y="2"/>
                        <a:pt x="44" y="2"/>
                      </a:cubicBezTo>
                      <a:cubicBezTo>
                        <a:pt x="42" y="1"/>
                        <a:pt x="39" y="0"/>
                        <a:pt x="37" y="1"/>
                      </a:cubicBezTo>
                      <a:cubicBezTo>
                        <a:pt x="35" y="2"/>
                        <a:pt x="33" y="4"/>
                        <a:pt x="33" y="7"/>
                      </a:cubicBezTo>
                      <a:cubicBezTo>
                        <a:pt x="32" y="8"/>
                        <a:pt x="0" y="105"/>
                        <a:pt x="0" y="201"/>
                      </a:cubicBezTo>
                      <a:cubicBezTo>
                        <a:pt x="0" y="303"/>
                        <a:pt x="168" y="352"/>
                        <a:pt x="175" y="354"/>
                      </a:cubicBezTo>
                      <a:cubicBezTo>
                        <a:pt x="176" y="354"/>
                        <a:pt x="176" y="354"/>
                        <a:pt x="177" y="354"/>
                      </a:cubicBezTo>
                      <a:cubicBezTo>
                        <a:pt x="177" y="354"/>
                        <a:pt x="178" y="354"/>
                        <a:pt x="178" y="354"/>
                      </a:cubicBezTo>
                      <a:cubicBezTo>
                        <a:pt x="185" y="352"/>
                        <a:pt x="353" y="303"/>
                        <a:pt x="353" y="201"/>
                      </a:cubicBezTo>
                      <a:cubicBezTo>
                        <a:pt x="353" y="105"/>
                        <a:pt x="321" y="8"/>
                        <a:pt x="321" y="7"/>
                      </a:cubicBezTo>
                      <a:moveTo>
                        <a:pt x="177" y="338"/>
                      </a:moveTo>
                      <a:cubicBezTo>
                        <a:pt x="160" y="334"/>
                        <a:pt x="16" y="285"/>
                        <a:pt x="16" y="201"/>
                      </a:cubicBezTo>
                      <a:cubicBezTo>
                        <a:pt x="16" y="123"/>
                        <a:pt x="38" y="49"/>
                        <a:pt x="46" y="20"/>
                      </a:cubicBezTo>
                      <a:cubicBezTo>
                        <a:pt x="66" y="29"/>
                        <a:pt x="118" y="49"/>
                        <a:pt x="177" y="49"/>
                      </a:cubicBezTo>
                      <a:cubicBezTo>
                        <a:pt x="235" y="49"/>
                        <a:pt x="288" y="29"/>
                        <a:pt x="308" y="20"/>
                      </a:cubicBezTo>
                      <a:cubicBezTo>
                        <a:pt x="315" y="49"/>
                        <a:pt x="337" y="123"/>
                        <a:pt x="337" y="201"/>
                      </a:cubicBezTo>
                      <a:cubicBezTo>
                        <a:pt x="337" y="285"/>
                        <a:pt x="193" y="334"/>
                        <a:pt x="177" y="338"/>
                      </a:cubicBezTo>
                      <a:moveTo>
                        <a:pt x="204" y="145"/>
                      </a:moveTo>
                      <a:cubicBezTo>
                        <a:pt x="177" y="73"/>
                        <a:pt x="177" y="73"/>
                        <a:pt x="177" y="73"/>
                      </a:cubicBezTo>
                      <a:cubicBezTo>
                        <a:pt x="149" y="145"/>
                        <a:pt x="149" y="145"/>
                        <a:pt x="149" y="145"/>
                      </a:cubicBezTo>
                      <a:cubicBezTo>
                        <a:pt x="76" y="145"/>
                        <a:pt x="76" y="145"/>
                        <a:pt x="76" y="145"/>
                      </a:cubicBezTo>
                      <a:cubicBezTo>
                        <a:pt x="136" y="191"/>
                        <a:pt x="136" y="191"/>
                        <a:pt x="136" y="191"/>
                      </a:cubicBezTo>
                      <a:cubicBezTo>
                        <a:pt x="108" y="273"/>
                        <a:pt x="108" y="273"/>
                        <a:pt x="108" y="273"/>
                      </a:cubicBezTo>
                      <a:cubicBezTo>
                        <a:pt x="177" y="223"/>
                        <a:pt x="177" y="223"/>
                        <a:pt x="177" y="223"/>
                      </a:cubicBezTo>
                      <a:cubicBezTo>
                        <a:pt x="245" y="273"/>
                        <a:pt x="245" y="273"/>
                        <a:pt x="245" y="273"/>
                      </a:cubicBezTo>
                      <a:cubicBezTo>
                        <a:pt x="218" y="191"/>
                        <a:pt x="218" y="191"/>
                        <a:pt x="218" y="191"/>
                      </a:cubicBezTo>
                      <a:cubicBezTo>
                        <a:pt x="277" y="145"/>
                        <a:pt x="277" y="145"/>
                        <a:pt x="277" y="145"/>
                      </a:cubicBezTo>
                      <a:lnTo>
                        <a:pt x="204" y="145"/>
                      </a:lnTo>
                      <a:close/>
                      <a:moveTo>
                        <a:pt x="202" y="196"/>
                      </a:moveTo>
                      <a:cubicBezTo>
                        <a:pt x="214" y="230"/>
                        <a:pt x="214" y="230"/>
                        <a:pt x="214" y="230"/>
                      </a:cubicBezTo>
                      <a:cubicBezTo>
                        <a:pt x="186" y="210"/>
                        <a:pt x="186" y="210"/>
                        <a:pt x="186" y="210"/>
                      </a:cubicBezTo>
                      <a:cubicBezTo>
                        <a:pt x="177" y="203"/>
                        <a:pt x="177" y="203"/>
                        <a:pt x="177" y="203"/>
                      </a:cubicBezTo>
                      <a:cubicBezTo>
                        <a:pt x="167" y="210"/>
                        <a:pt x="167" y="210"/>
                        <a:pt x="167" y="210"/>
                      </a:cubicBezTo>
                      <a:cubicBezTo>
                        <a:pt x="139" y="230"/>
                        <a:pt x="139" y="230"/>
                        <a:pt x="139" y="230"/>
                      </a:cubicBezTo>
                      <a:cubicBezTo>
                        <a:pt x="151" y="196"/>
                        <a:pt x="151" y="196"/>
                        <a:pt x="151" y="196"/>
                      </a:cubicBezTo>
                      <a:cubicBezTo>
                        <a:pt x="154" y="185"/>
                        <a:pt x="154" y="185"/>
                        <a:pt x="154" y="185"/>
                      </a:cubicBezTo>
                      <a:cubicBezTo>
                        <a:pt x="145" y="178"/>
                        <a:pt x="145" y="178"/>
                        <a:pt x="145" y="178"/>
                      </a:cubicBezTo>
                      <a:cubicBezTo>
                        <a:pt x="123" y="161"/>
                        <a:pt x="123" y="161"/>
                        <a:pt x="123" y="161"/>
                      </a:cubicBezTo>
                      <a:cubicBezTo>
                        <a:pt x="160" y="161"/>
                        <a:pt x="160" y="161"/>
                        <a:pt x="160" y="161"/>
                      </a:cubicBezTo>
                      <a:cubicBezTo>
                        <a:pt x="164" y="151"/>
                        <a:pt x="164" y="151"/>
                        <a:pt x="164" y="151"/>
                      </a:cubicBezTo>
                      <a:cubicBezTo>
                        <a:pt x="177" y="118"/>
                        <a:pt x="177" y="118"/>
                        <a:pt x="177" y="118"/>
                      </a:cubicBezTo>
                      <a:cubicBezTo>
                        <a:pt x="189" y="151"/>
                        <a:pt x="189" y="151"/>
                        <a:pt x="189" y="151"/>
                      </a:cubicBezTo>
                      <a:cubicBezTo>
                        <a:pt x="193" y="161"/>
                        <a:pt x="193" y="161"/>
                        <a:pt x="193" y="161"/>
                      </a:cubicBezTo>
                      <a:cubicBezTo>
                        <a:pt x="230" y="161"/>
                        <a:pt x="230" y="161"/>
                        <a:pt x="230" y="161"/>
                      </a:cubicBezTo>
                      <a:cubicBezTo>
                        <a:pt x="208" y="178"/>
                        <a:pt x="208" y="178"/>
                        <a:pt x="208" y="178"/>
                      </a:cubicBezTo>
                      <a:cubicBezTo>
                        <a:pt x="199" y="185"/>
                        <a:pt x="199" y="185"/>
                        <a:pt x="199" y="185"/>
                      </a:cubicBezTo>
                      <a:lnTo>
                        <a:pt x="202" y="196"/>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0" name="Google Shape;340;p13"/>
                <p:cNvSpPr/>
                <p:nvPr/>
              </p:nvSpPr>
              <p:spPr>
                <a:xfrm>
                  <a:off x="4861271" y="4800789"/>
                  <a:ext cx="431800" cy="431800"/>
                </a:xfrm>
                <a:custGeom>
                  <a:rect b="b" l="l" r="r" t="t"/>
                  <a:pathLst>
                    <a:path extrusionOk="0" h="353" w="353">
                      <a:moveTo>
                        <a:pt x="321" y="32"/>
                      </a:moveTo>
                      <a:cubicBezTo>
                        <a:pt x="289" y="32"/>
                        <a:pt x="289" y="32"/>
                        <a:pt x="289" y="32"/>
                      </a:cubicBezTo>
                      <a:cubicBezTo>
                        <a:pt x="289" y="8"/>
                        <a:pt x="289" y="8"/>
                        <a:pt x="289" y="8"/>
                      </a:cubicBezTo>
                      <a:cubicBezTo>
                        <a:pt x="289" y="3"/>
                        <a:pt x="286" y="0"/>
                        <a:pt x="281" y="0"/>
                      </a:cubicBezTo>
                      <a:cubicBezTo>
                        <a:pt x="277" y="0"/>
                        <a:pt x="273" y="3"/>
                        <a:pt x="273" y="8"/>
                      </a:cubicBezTo>
                      <a:cubicBezTo>
                        <a:pt x="273" y="32"/>
                        <a:pt x="273" y="32"/>
                        <a:pt x="273" y="32"/>
                      </a:cubicBezTo>
                      <a:cubicBezTo>
                        <a:pt x="80" y="32"/>
                        <a:pt x="80" y="32"/>
                        <a:pt x="80" y="32"/>
                      </a:cubicBezTo>
                      <a:cubicBezTo>
                        <a:pt x="80" y="8"/>
                        <a:pt x="80" y="8"/>
                        <a:pt x="80" y="8"/>
                      </a:cubicBezTo>
                      <a:cubicBezTo>
                        <a:pt x="80" y="3"/>
                        <a:pt x="77" y="0"/>
                        <a:pt x="72" y="0"/>
                      </a:cubicBezTo>
                      <a:cubicBezTo>
                        <a:pt x="68" y="0"/>
                        <a:pt x="64" y="3"/>
                        <a:pt x="64" y="8"/>
                      </a:cubicBezTo>
                      <a:cubicBezTo>
                        <a:pt x="64" y="32"/>
                        <a:pt x="64" y="32"/>
                        <a:pt x="64" y="32"/>
                      </a:cubicBezTo>
                      <a:cubicBezTo>
                        <a:pt x="32" y="32"/>
                        <a:pt x="32" y="32"/>
                        <a:pt x="32" y="32"/>
                      </a:cubicBezTo>
                      <a:cubicBezTo>
                        <a:pt x="15" y="32"/>
                        <a:pt x="0" y="46"/>
                        <a:pt x="0" y="64"/>
                      </a:cubicBezTo>
                      <a:cubicBezTo>
                        <a:pt x="0" y="321"/>
                        <a:pt x="0" y="321"/>
                        <a:pt x="0" y="321"/>
                      </a:cubicBezTo>
                      <a:cubicBezTo>
                        <a:pt x="0" y="339"/>
                        <a:pt x="15" y="353"/>
                        <a:pt x="32" y="353"/>
                      </a:cubicBezTo>
                      <a:cubicBezTo>
                        <a:pt x="321" y="353"/>
                        <a:pt x="321" y="353"/>
                        <a:pt x="321" y="353"/>
                      </a:cubicBezTo>
                      <a:cubicBezTo>
                        <a:pt x="339" y="353"/>
                        <a:pt x="353" y="339"/>
                        <a:pt x="353" y="321"/>
                      </a:cubicBezTo>
                      <a:cubicBezTo>
                        <a:pt x="353" y="64"/>
                        <a:pt x="353" y="64"/>
                        <a:pt x="353" y="64"/>
                      </a:cubicBezTo>
                      <a:cubicBezTo>
                        <a:pt x="353" y="46"/>
                        <a:pt x="339" y="32"/>
                        <a:pt x="321" y="32"/>
                      </a:cubicBezTo>
                      <a:moveTo>
                        <a:pt x="337" y="321"/>
                      </a:moveTo>
                      <a:cubicBezTo>
                        <a:pt x="337" y="330"/>
                        <a:pt x="330" y="337"/>
                        <a:pt x="321" y="337"/>
                      </a:cubicBezTo>
                      <a:cubicBezTo>
                        <a:pt x="32" y="337"/>
                        <a:pt x="32" y="337"/>
                        <a:pt x="32" y="337"/>
                      </a:cubicBezTo>
                      <a:cubicBezTo>
                        <a:pt x="23" y="337"/>
                        <a:pt x="16" y="330"/>
                        <a:pt x="16" y="321"/>
                      </a:cubicBezTo>
                      <a:cubicBezTo>
                        <a:pt x="16" y="128"/>
                        <a:pt x="16" y="128"/>
                        <a:pt x="16" y="128"/>
                      </a:cubicBezTo>
                      <a:cubicBezTo>
                        <a:pt x="337" y="128"/>
                        <a:pt x="337" y="128"/>
                        <a:pt x="337" y="128"/>
                      </a:cubicBezTo>
                      <a:lnTo>
                        <a:pt x="337" y="321"/>
                      </a:lnTo>
                      <a:close/>
                      <a:moveTo>
                        <a:pt x="337" y="112"/>
                      </a:moveTo>
                      <a:cubicBezTo>
                        <a:pt x="16" y="112"/>
                        <a:pt x="16" y="112"/>
                        <a:pt x="16" y="112"/>
                      </a:cubicBezTo>
                      <a:cubicBezTo>
                        <a:pt x="16" y="64"/>
                        <a:pt x="16" y="64"/>
                        <a:pt x="16" y="64"/>
                      </a:cubicBezTo>
                      <a:cubicBezTo>
                        <a:pt x="16" y="55"/>
                        <a:pt x="23" y="48"/>
                        <a:pt x="32" y="48"/>
                      </a:cubicBezTo>
                      <a:cubicBezTo>
                        <a:pt x="64" y="48"/>
                        <a:pt x="64" y="48"/>
                        <a:pt x="64" y="48"/>
                      </a:cubicBezTo>
                      <a:cubicBezTo>
                        <a:pt x="64" y="72"/>
                        <a:pt x="64" y="72"/>
                        <a:pt x="64" y="72"/>
                      </a:cubicBezTo>
                      <a:cubicBezTo>
                        <a:pt x="64" y="76"/>
                        <a:pt x="68" y="80"/>
                        <a:pt x="72" y="80"/>
                      </a:cubicBezTo>
                      <a:cubicBezTo>
                        <a:pt x="77" y="80"/>
                        <a:pt x="80" y="76"/>
                        <a:pt x="80" y="72"/>
                      </a:cubicBezTo>
                      <a:cubicBezTo>
                        <a:pt x="80" y="48"/>
                        <a:pt x="80" y="48"/>
                        <a:pt x="80" y="48"/>
                      </a:cubicBezTo>
                      <a:cubicBezTo>
                        <a:pt x="273" y="48"/>
                        <a:pt x="273" y="48"/>
                        <a:pt x="273" y="48"/>
                      </a:cubicBezTo>
                      <a:cubicBezTo>
                        <a:pt x="273" y="72"/>
                        <a:pt x="273" y="72"/>
                        <a:pt x="273" y="72"/>
                      </a:cubicBezTo>
                      <a:cubicBezTo>
                        <a:pt x="273" y="76"/>
                        <a:pt x="277" y="80"/>
                        <a:pt x="281" y="80"/>
                      </a:cubicBezTo>
                      <a:cubicBezTo>
                        <a:pt x="286" y="80"/>
                        <a:pt x="289" y="76"/>
                        <a:pt x="289" y="72"/>
                      </a:cubicBezTo>
                      <a:cubicBezTo>
                        <a:pt x="289" y="48"/>
                        <a:pt x="289" y="48"/>
                        <a:pt x="289" y="48"/>
                      </a:cubicBezTo>
                      <a:cubicBezTo>
                        <a:pt x="321" y="48"/>
                        <a:pt x="321" y="48"/>
                        <a:pt x="321" y="48"/>
                      </a:cubicBezTo>
                      <a:cubicBezTo>
                        <a:pt x="330" y="48"/>
                        <a:pt x="337" y="55"/>
                        <a:pt x="337" y="64"/>
                      </a:cubicBezTo>
                      <a:lnTo>
                        <a:pt x="337" y="112"/>
                      </a:lnTo>
                      <a:close/>
                      <a:moveTo>
                        <a:pt x="233" y="297"/>
                      </a:moveTo>
                      <a:cubicBezTo>
                        <a:pt x="248" y="297"/>
                        <a:pt x="248" y="297"/>
                        <a:pt x="248" y="297"/>
                      </a:cubicBezTo>
                      <a:cubicBezTo>
                        <a:pt x="248" y="168"/>
                        <a:pt x="248" y="168"/>
                        <a:pt x="248" y="168"/>
                      </a:cubicBezTo>
                      <a:cubicBezTo>
                        <a:pt x="237" y="168"/>
                        <a:pt x="237" y="168"/>
                        <a:pt x="237" y="168"/>
                      </a:cubicBezTo>
                      <a:cubicBezTo>
                        <a:pt x="236" y="172"/>
                        <a:pt x="235" y="176"/>
                        <a:pt x="232" y="180"/>
                      </a:cubicBezTo>
                      <a:cubicBezTo>
                        <a:pt x="230" y="183"/>
                        <a:pt x="227" y="185"/>
                        <a:pt x="224" y="187"/>
                      </a:cubicBezTo>
                      <a:cubicBezTo>
                        <a:pt x="221" y="189"/>
                        <a:pt x="217" y="190"/>
                        <a:pt x="213" y="191"/>
                      </a:cubicBezTo>
                      <a:cubicBezTo>
                        <a:pt x="209" y="191"/>
                        <a:pt x="205" y="192"/>
                        <a:pt x="201" y="192"/>
                      </a:cubicBezTo>
                      <a:cubicBezTo>
                        <a:pt x="201" y="204"/>
                        <a:pt x="201" y="204"/>
                        <a:pt x="201" y="204"/>
                      </a:cubicBezTo>
                      <a:cubicBezTo>
                        <a:pt x="233" y="204"/>
                        <a:pt x="233" y="204"/>
                        <a:pt x="233" y="204"/>
                      </a:cubicBezTo>
                      <a:lnTo>
                        <a:pt x="233" y="297"/>
                      </a:lnTo>
                      <a:close/>
                      <a:moveTo>
                        <a:pt x="157" y="278"/>
                      </a:moveTo>
                      <a:cubicBezTo>
                        <a:pt x="154" y="281"/>
                        <a:pt x="152" y="282"/>
                        <a:pt x="148" y="283"/>
                      </a:cubicBezTo>
                      <a:cubicBezTo>
                        <a:pt x="145" y="285"/>
                        <a:pt x="141" y="285"/>
                        <a:pt x="138" y="285"/>
                      </a:cubicBezTo>
                      <a:cubicBezTo>
                        <a:pt x="129" y="285"/>
                        <a:pt x="123" y="282"/>
                        <a:pt x="118" y="277"/>
                      </a:cubicBezTo>
                      <a:cubicBezTo>
                        <a:pt x="114" y="272"/>
                        <a:pt x="111" y="265"/>
                        <a:pt x="111" y="257"/>
                      </a:cubicBezTo>
                      <a:cubicBezTo>
                        <a:pt x="96" y="257"/>
                        <a:pt x="96" y="257"/>
                        <a:pt x="96" y="257"/>
                      </a:cubicBezTo>
                      <a:cubicBezTo>
                        <a:pt x="96" y="263"/>
                        <a:pt x="97" y="269"/>
                        <a:pt x="99" y="275"/>
                      </a:cubicBezTo>
                      <a:cubicBezTo>
                        <a:pt x="101" y="280"/>
                        <a:pt x="104" y="284"/>
                        <a:pt x="107" y="288"/>
                      </a:cubicBezTo>
                      <a:cubicBezTo>
                        <a:pt x="111" y="291"/>
                        <a:pt x="115" y="294"/>
                        <a:pt x="120" y="296"/>
                      </a:cubicBezTo>
                      <a:cubicBezTo>
                        <a:pt x="126" y="298"/>
                        <a:pt x="131" y="299"/>
                        <a:pt x="138" y="299"/>
                      </a:cubicBezTo>
                      <a:cubicBezTo>
                        <a:pt x="144" y="299"/>
                        <a:pt x="149" y="298"/>
                        <a:pt x="154" y="296"/>
                      </a:cubicBezTo>
                      <a:cubicBezTo>
                        <a:pt x="160" y="294"/>
                        <a:pt x="164" y="292"/>
                        <a:pt x="168" y="289"/>
                      </a:cubicBezTo>
                      <a:cubicBezTo>
                        <a:pt x="172" y="285"/>
                        <a:pt x="175" y="281"/>
                        <a:pt x="177" y="276"/>
                      </a:cubicBezTo>
                      <a:cubicBezTo>
                        <a:pt x="180" y="272"/>
                        <a:pt x="181" y="266"/>
                        <a:pt x="181" y="259"/>
                      </a:cubicBezTo>
                      <a:cubicBezTo>
                        <a:pt x="181" y="252"/>
                        <a:pt x="179" y="245"/>
                        <a:pt x="175" y="239"/>
                      </a:cubicBezTo>
                      <a:cubicBezTo>
                        <a:pt x="172" y="234"/>
                        <a:pt x="166" y="230"/>
                        <a:pt x="158" y="228"/>
                      </a:cubicBezTo>
                      <a:cubicBezTo>
                        <a:pt x="158" y="228"/>
                        <a:pt x="158" y="228"/>
                        <a:pt x="158" y="228"/>
                      </a:cubicBezTo>
                      <a:cubicBezTo>
                        <a:pt x="163" y="226"/>
                        <a:pt x="167" y="222"/>
                        <a:pt x="171" y="218"/>
                      </a:cubicBezTo>
                      <a:cubicBezTo>
                        <a:pt x="174" y="213"/>
                        <a:pt x="176" y="208"/>
                        <a:pt x="176" y="202"/>
                      </a:cubicBezTo>
                      <a:cubicBezTo>
                        <a:pt x="176" y="196"/>
                        <a:pt x="175" y="191"/>
                        <a:pt x="173" y="187"/>
                      </a:cubicBezTo>
                      <a:cubicBezTo>
                        <a:pt x="171" y="182"/>
                        <a:pt x="168" y="179"/>
                        <a:pt x="165" y="176"/>
                      </a:cubicBezTo>
                      <a:cubicBezTo>
                        <a:pt x="161" y="173"/>
                        <a:pt x="157" y="171"/>
                        <a:pt x="153" y="170"/>
                      </a:cubicBezTo>
                      <a:cubicBezTo>
                        <a:pt x="148" y="168"/>
                        <a:pt x="143" y="168"/>
                        <a:pt x="137" y="168"/>
                      </a:cubicBezTo>
                      <a:cubicBezTo>
                        <a:pt x="131" y="168"/>
                        <a:pt x="126" y="169"/>
                        <a:pt x="121" y="171"/>
                      </a:cubicBezTo>
                      <a:cubicBezTo>
                        <a:pt x="116" y="173"/>
                        <a:pt x="112" y="176"/>
                        <a:pt x="109" y="179"/>
                      </a:cubicBezTo>
                      <a:cubicBezTo>
                        <a:pt x="106" y="183"/>
                        <a:pt x="103" y="187"/>
                        <a:pt x="102" y="192"/>
                      </a:cubicBezTo>
                      <a:cubicBezTo>
                        <a:pt x="100" y="197"/>
                        <a:pt x="99" y="203"/>
                        <a:pt x="99" y="209"/>
                      </a:cubicBezTo>
                      <a:cubicBezTo>
                        <a:pt x="114" y="209"/>
                        <a:pt x="114" y="209"/>
                        <a:pt x="114" y="209"/>
                      </a:cubicBezTo>
                      <a:cubicBezTo>
                        <a:pt x="114" y="205"/>
                        <a:pt x="114" y="202"/>
                        <a:pt x="115" y="199"/>
                      </a:cubicBezTo>
                      <a:cubicBezTo>
                        <a:pt x="116" y="195"/>
                        <a:pt x="118" y="192"/>
                        <a:pt x="120" y="190"/>
                      </a:cubicBezTo>
                      <a:cubicBezTo>
                        <a:pt x="121" y="187"/>
                        <a:pt x="124" y="185"/>
                        <a:pt x="127" y="184"/>
                      </a:cubicBezTo>
                      <a:cubicBezTo>
                        <a:pt x="130" y="182"/>
                        <a:pt x="133" y="181"/>
                        <a:pt x="137" y="181"/>
                      </a:cubicBezTo>
                      <a:cubicBezTo>
                        <a:pt x="144" y="181"/>
                        <a:pt x="149" y="183"/>
                        <a:pt x="153" y="186"/>
                      </a:cubicBezTo>
                      <a:cubicBezTo>
                        <a:pt x="158" y="190"/>
                        <a:pt x="160" y="195"/>
                        <a:pt x="160" y="202"/>
                      </a:cubicBezTo>
                      <a:cubicBezTo>
                        <a:pt x="160" y="205"/>
                        <a:pt x="159" y="208"/>
                        <a:pt x="158" y="211"/>
                      </a:cubicBezTo>
                      <a:cubicBezTo>
                        <a:pt x="156" y="214"/>
                        <a:pt x="155" y="216"/>
                        <a:pt x="153" y="218"/>
                      </a:cubicBezTo>
                      <a:cubicBezTo>
                        <a:pt x="150" y="219"/>
                        <a:pt x="148" y="221"/>
                        <a:pt x="145" y="222"/>
                      </a:cubicBezTo>
                      <a:cubicBezTo>
                        <a:pt x="142" y="223"/>
                        <a:pt x="139" y="223"/>
                        <a:pt x="136" y="223"/>
                      </a:cubicBezTo>
                      <a:cubicBezTo>
                        <a:pt x="131" y="223"/>
                        <a:pt x="131" y="223"/>
                        <a:pt x="131" y="223"/>
                      </a:cubicBezTo>
                      <a:cubicBezTo>
                        <a:pt x="130" y="223"/>
                        <a:pt x="130" y="223"/>
                        <a:pt x="129" y="223"/>
                      </a:cubicBezTo>
                      <a:cubicBezTo>
                        <a:pt x="129" y="236"/>
                        <a:pt x="129" y="236"/>
                        <a:pt x="129" y="236"/>
                      </a:cubicBezTo>
                      <a:cubicBezTo>
                        <a:pt x="132" y="236"/>
                        <a:pt x="135" y="235"/>
                        <a:pt x="138" y="235"/>
                      </a:cubicBezTo>
                      <a:cubicBezTo>
                        <a:pt x="142" y="235"/>
                        <a:pt x="146" y="236"/>
                        <a:pt x="149" y="237"/>
                      </a:cubicBezTo>
                      <a:cubicBezTo>
                        <a:pt x="152" y="238"/>
                        <a:pt x="155" y="240"/>
                        <a:pt x="157" y="242"/>
                      </a:cubicBezTo>
                      <a:cubicBezTo>
                        <a:pt x="160" y="244"/>
                        <a:pt x="161" y="246"/>
                        <a:pt x="163" y="250"/>
                      </a:cubicBezTo>
                      <a:cubicBezTo>
                        <a:pt x="164" y="253"/>
                        <a:pt x="165" y="256"/>
                        <a:pt x="165" y="260"/>
                      </a:cubicBezTo>
                      <a:cubicBezTo>
                        <a:pt x="165" y="264"/>
                        <a:pt x="164" y="268"/>
                        <a:pt x="163" y="271"/>
                      </a:cubicBezTo>
                      <a:cubicBezTo>
                        <a:pt x="161" y="274"/>
                        <a:pt x="159" y="276"/>
                        <a:pt x="157" y="278"/>
                      </a:cubicBezTo>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1" name="Google Shape;341;p13"/>
                <p:cNvSpPr/>
                <p:nvPr/>
              </p:nvSpPr>
              <p:spPr>
                <a:xfrm>
                  <a:off x="5798776" y="4800789"/>
                  <a:ext cx="431800" cy="431800"/>
                </a:xfrm>
                <a:custGeom>
                  <a:rect b="b" l="l" r="r" t="t"/>
                  <a:pathLst>
                    <a:path extrusionOk="0" h="353" w="353">
                      <a:moveTo>
                        <a:pt x="345" y="144"/>
                      </a:moveTo>
                      <a:cubicBezTo>
                        <a:pt x="350" y="144"/>
                        <a:pt x="353" y="141"/>
                        <a:pt x="353" y="136"/>
                      </a:cubicBezTo>
                      <a:cubicBezTo>
                        <a:pt x="353" y="104"/>
                        <a:pt x="353" y="104"/>
                        <a:pt x="353" y="104"/>
                      </a:cubicBezTo>
                      <a:cubicBezTo>
                        <a:pt x="353" y="101"/>
                        <a:pt x="351" y="99"/>
                        <a:pt x="349" y="97"/>
                      </a:cubicBezTo>
                      <a:cubicBezTo>
                        <a:pt x="349" y="97"/>
                        <a:pt x="349" y="97"/>
                        <a:pt x="349" y="97"/>
                      </a:cubicBezTo>
                      <a:cubicBezTo>
                        <a:pt x="180" y="1"/>
                        <a:pt x="180" y="1"/>
                        <a:pt x="180" y="1"/>
                      </a:cubicBezTo>
                      <a:cubicBezTo>
                        <a:pt x="180" y="1"/>
                        <a:pt x="180" y="1"/>
                        <a:pt x="180" y="1"/>
                      </a:cubicBezTo>
                      <a:cubicBezTo>
                        <a:pt x="179" y="0"/>
                        <a:pt x="178" y="0"/>
                        <a:pt x="176" y="0"/>
                      </a:cubicBezTo>
                      <a:cubicBezTo>
                        <a:pt x="175" y="0"/>
                        <a:pt x="174" y="0"/>
                        <a:pt x="173" y="1"/>
                      </a:cubicBezTo>
                      <a:cubicBezTo>
                        <a:pt x="173" y="1"/>
                        <a:pt x="173" y="1"/>
                        <a:pt x="173" y="1"/>
                      </a:cubicBezTo>
                      <a:cubicBezTo>
                        <a:pt x="4" y="97"/>
                        <a:pt x="4" y="97"/>
                        <a:pt x="4" y="97"/>
                      </a:cubicBezTo>
                      <a:cubicBezTo>
                        <a:pt x="4" y="97"/>
                        <a:pt x="4" y="97"/>
                        <a:pt x="4" y="97"/>
                      </a:cubicBezTo>
                      <a:cubicBezTo>
                        <a:pt x="2" y="99"/>
                        <a:pt x="0" y="101"/>
                        <a:pt x="0" y="104"/>
                      </a:cubicBezTo>
                      <a:cubicBezTo>
                        <a:pt x="0" y="136"/>
                        <a:pt x="0" y="136"/>
                        <a:pt x="0" y="136"/>
                      </a:cubicBezTo>
                      <a:cubicBezTo>
                        <a:pt x="0" y="141"/>
                        <a:pt x="3" y="144"/>
                        <a:pt x="8" y="144"/>
                      </a:cubicBezTo>
                      <a:cubicBezTo>
                        <a:pt x="32" y="144"/>
                        <a:pt x="32" y="144"/>
                        <a:pt x="32" y="144"/>
                      </a:cubicBezTo>
                      <a:cubicBezTo>
                        <a:pt x="32" y="289"/>
                        <a:pt x="32" y="289"/>
                        <a:pt x="32" y="289"/>
                      </a:cubicBezTo>
                      <a:cubicBezTo>
                        <a:pt x="24" y="289"/>
                        <a:pt x="24" y="289"/>
                        <a:pt x="24" y="289"/>
                      </a:cubicBezTo>
                      <a:cubicBezTo>
                        <a:pt x="20" y="289"/>
                        <a:pt x="18" y="291"/>
                        <a:pt x="16" y="294"/>
                      </a:cubicBezTo>
                      <a:cubicBezTo>
                        <a:pt x="16" y="294"/>
                        <a:pt x="16" y="294"/>
                        <a:pt x="16" y="294"/>
                      </a:cubicBezTo>
                      <a:cubicBezTo>
                        <a:pt x="0" y="342"/>
                        <a:pt x="0" y="342"/>
                        <a:pt x="0" y="342"/>
                      </a:cubicBezTo>
                      <a:cubicBezTo>
                        <a:pt x="0" y="342"/>
                        <a:pt x="0" y="342"/>
                        <a:pt x="0" y="342"/>
                      </a:cubicBezTo>
                      <a:cubicBezTo>
                        <a:pt x="0" y="343"/>
                        <a:pt x="0" y="344"/>
                        <a:pt x="0" y="345"/>
                      </a:cubicBezTo>
                      <a:cubicBezTo>
                        <a:pt x="0" y="349"/>
                        <a:pt x="3" y="353"/>
                        <a:pt x="8" y="353"/>
                      </a:cubicBezTo>
                      <a:cubicBezTo>
                        <a:pt x="345" y="353"/>
                        <a:pt x="345" y="353"/>
                        <a:pt x="345" y="353"/>
                      </a:cubicBezTo>
                      <a:cubicBezTo>
                        <a:pt x="350" y="353"/>
                        <a:pt x="353" y="349"/>
                        <a:pt x="353" y="345"/>
                      </a:cubicBezTo>
                      <a:cubicBezTo>
                        <a:pt x="353" y="344"/>
                        <a:pt x="353" y="343"/>
                        <a:pt x="353" y="342"/>
                      </a:cubicBezTo>
                      <a:cubicBezTo>
                        <a:pt x="353" y="342"/>
                        <a:pt x="353" y="342"/>
                        <a:pt x="353" y="342"/>
                      </a:cubicBezTo>
                      <a:cubicBezTo>
                        <a:pt x="337" y="294"/>
                        <a:pt x="337" y="294"/>
                        <a:pt x="337" y="294"/>
                      </a:cubicBezTo>
                      <a:cubicBezTo>
                        <a:pt x="337" y="294"/>
                        <a:pt x="337" y="294"/>
                        <a:pt x="337" y="294"/>
                      </a:cubicBezTo>
                      <a:cubicBezTo>
                        <a:pt x="335" y="291"/>
                        <a:pt x="333" y="289"/>
                        <a:pt x="329" y="289"/>
                      </a:cubicBezTo>
                      <a:cubicBezTo>
                        <a:pt x="321" y="289"/>
                        <a:pt x="321" y="289"/>
                        <a:pt x="321" y="289"/>
                      </a:cubicBezTo>
                      <a:cubicBezTo>
                        <a:pt x="321" y="144"/>
                        <a:pt x="321" y="144"/>
                        <a:pt x="321" y="144"/>
                      </a:cubicBezTo>
                      <a:lnTo>
                        <a:pt x="345" y="144"/>
                      </a:lnTo>
                      <a:close/>
                      <a:moveTo>
                        <a:pt x="176" y="17"/>
                      </a:moveTo>
                      <a:cubicBezTo>
                        <a:pt x="315" y="96"/>
                        <a:pt x="315" y="96"/>
                        <a:pt x="315" y="96"/>
                      </a:cubicBezTo>
                      <a:cubicBezTo>
                        <a:pt x="38" y="96"/>
                        <a:pt x="38" y="96"/>
                        <a:pt x="38" y="96"/>
                      </a:cubicBezTo>
                      <a:lnTo>
                        <a:pt x="176" y="17"/>
                      </a:lnTo>
                      <a:close/>
                      <a:moveTo>
                        <a:pt x="323" y="305"/>
                      </a:moveTo>
                      <a:cubicBezTo>
                        <a:pt x="334" y="337"/>
                        <a:pt x="334" y="337"/>
                        <a:pt x="334" y="337"/>
                      </a:cubicBezTo>
                      <a:cubicBezTo>
                        <a:pt x="19" y="337"/>
                        <a:pt x="19" y="337"/>
                        <a:pt x="19" y="337"/>
                      </a:cubicBezTo>
                      <a:cubicBezTo>
                        <a:pt x="30" y="305"/>
                        <a:pt x="30" y="305"/>
                        <a:pt x="30" y="305"/>
                      </a:cubicBezTo>
                      <a:lnTo>
                        <a:pt x="323" y="305"/>
                      </a:lnTo>
                      <a:close/>
                      <a:moveTo>
                        <a:pt x="48" y="144"/>
                      </a:moveTo>
                      <a:cubicBezTo>
                        <a:pt x="80" y="144"/>
                        <a:pt x="80" y="144"/>
                        <a:pt x="80" y="144"/>
                      </a:cubicBezTo>
                      <a:cubicBezTo>
                        <a:pt x="80" y="289"/>
                        <a:pt x="80" y="289"/>
                        <a:pt x="80" y="289"/>
                      </a:cubicBezTo>
                      <a:cubicBezTo>
                        <a:pt x="48" y="289"/>
                        <a:pt x="48" y="289"/>
                        <a:pt x="48" y="289"/>
                      </a:cubicBezTo>
                      <a:lnTo>
                        <a:pt x="48" y="144"/>
                      </a:lnTo>
                      <a:close/>
                      <a:moveTo>
                        <a:pt x="96" y="144"/>
                      </a:moveTo>
                      <a:cubicBezTo>
                        <a:pt x="128" y="144"/>
                        <a:pt x="128" y="144"/>
                        <a:pt x="128" y="144"/>
                      </a:cubicBezTo>
                      <a:cubicBezTo>
                        <a:pt x="128" y="289"/>
                        <a:pt x="128" y="289"/>
                        <a:pt x="128" y="289"/>
                      </a:cubicBezTo>
                      <a:cubicBezTo>
                        <a:pt x="96" y="289"/>
                        <a:pt x="96" y="289"/>
                        <a:pt x="96" y="289"/>
                      </a:cubicBezTo>
                      <a:lnTo>
                        <a:pt x="96" y="144"/>
                      </a:lnTo>
                      <a:close/>
                      <a:moveTo>
                        <a:pt x="144" y="144"/>
                      </a:moveTo>
                      <a:cubicBezTo>
                        <a:pt x="209" y="144"/>
                        <a:pt x="209" y="144"/>
                        <a:pt x="209" y="144"/>
                      </a:cubicBezTo>
                      <a:cubicBezTo>
                        <a:pt x="209" y="289"/>
                        <a:pt x="209" y="289"/>
                        <a:pt x="209" y="289"/>
                      </a:cubicBezTo>
                      <a:cubicBezTo>
                        <a:pt x="144" y="289"/>
                        <a:pt x="144" y="289"/>
                        <a:pt x="144" y="289"/>
                      </a:cubicBezTo>
                      <a:lnTo>
                        <a:pt x="144" y="144"/>
                      </a:lnTo>
                      <a:close/>
                      <a:moveTo>
                        <a:pt x="225" y="144"/>
                      </a:moveTo>
                      <a:cubicBezTo>
                        <a:pt x="257" y="144"/>
                        <a:pt x="257" y="144"/>
                        <a:pt x="257" y="144"/>
                      </a:cubicBezTo>
                      <a:cubicBezTo>
                        <a:pt x="257" y="289"/>
                        <a:pt x="257" y="289"/>
                        <a:pt x="257" y="289"/>
                      </a:cubicBezTo>
                      <a:cubicBezTo>
                        <a:pt x="225" y="289"/>
                        <a:pt x="225" y="289"/>
                        <a:pt x="225" y="289"/>
                      </a:cubicBezTo>
                      <a:lnTo>
                        <a:pt x="225" y="144"/>
                      </a:lnTo>
                      <a:close/>
                      <a:moveTo>
                        <a:pt x="273" y="144"/>
                      </a:moveTo>
                      <a:cubicBezTo>
                        <a:pt x="305" y="144"/>
                        <a:pt x="305" y="144"/>
                        <a:pt x="305" y="144"/>
                      </a:cubicBezTo>
                      <a:cubicBezTo>
                        <a:pt x="305" y="289"/>
                        <a:pt x="305" y="289"/>
                        <a:pt x="305" y="289"/>
                      </a:cubicBezTo>
                      <a:cubicBezTo>
                        <a:pt x="273" y="289"/>
                        <a:pt x="273" y="289"/>
                        <a:pt x="273" y="289"/>
                      </a:cubicBezTo>
                      <a:lnTo>
                        <a:pt x="273" y="144"/>
                      </a:lnTo>
                      <a:close/>
                      <a:moveTo>
                        <a:pt x="16" y="112"/>
                      </a:moveTo>
                      <a:cubicBezTo>
                        <a:pt x="337" y="112"/>
                        <a:pt x="337" y="112"/>
                        <a:pt x="337" y="112"/>
                      </a:cubicBezTo>
                      <a:cubicBezTo>
                        <a:pt x="337" y="128"/>
                        <a:pt x="337" y="128"/>
                        <a:pt x="337" y="128"/>
                      </a:cubicBezTo>
                      <a:cubicBezTo>
                        <a:pt x="16" y="128"/>
                        <a:pt x="16" y="128"/>
                        <a:pt x="16" y="128"/>
                      </a:cubicBezTo>
                      <a:lnTo>
                        <a:pt x="16" y="112"/>
                      </a:ln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2" name="Google Shape;342;p13"/>
                <p:cNvSpPr/>
                <p:nvPr/>
              </p:nvSpPr>
              <p:spPr>
                <a:xfrm>
                  <a:off x="6543192" y="4796026"/>
                  <a:ext cx="436563" cy="436563"/>
                </a:xfrm>
                <a:custGeom>
                  <a:rect b="b" l="l" r="r" t="t"/>
                  <a:pathLst>
                    <a:path extrusionOk="0" h="353" w="353">
                      <a:moveTo>
                        <a:pt x="208" y="175"/>
                      </a:moveTo>
                      <a:cubicBezTo>
                        <a:pt x="204" y="172"/>
                        <a:pt x="200" y="170"/>
                        <a:pt x="195" y="168"/>
                      </a:cubicBezTo>
                      <a:cubicBezTo>
                        <a:pt x="190" y="166"/>
                        <a:pt x="186" y="164"/>
                        <a:pt x="181" y="163"/>
                      </a:cubicBezTo>
                      <a:cubicBezTo>
                        <a:pt x="181" y="124"/>
                        <a:pt x="181" y="124"/>
                        <a:pt x="181" y="124"/>
                      </a:cubicBezTo>
                      <a:cubicBezTo>
                        <a:pt x="187" y="124"/>
                        <a:pt x="190" y="126"/>
                        <a:pt x="193" y="129"/>
                      </a:cubicBezTo>
                      <a:cubicBezTo>
                        <a:pt x="196" y="132"/>
                        <a:pt x="198" y="137"/>
                        <a:pt x="198" y="143"/>
                      </a:cubicBezTo>
                      <a:cubicBezTo>
                        <a:pt x="218" y="143"/>
                        <a:pt x="218" y="143"/>
                        <a:pt x="218" y="143"/>
                      </a:cubicBezTo>
                      <a:cubicBezTo>
                        <a:pt x="218" y="137"/>
                        <a:pt x="217" y="132"/>
                        <a:pt x="215" y="128"/>
                      </a:cubicBezTo>
                      <a:cubicBezTo>
                        <a:pt x="213" y="123"/>
                        <a:pt x="210" y="120"/>
                        <a:pt x="207" y="117"/>
                      </a:cubicBezTo>
                      <a:cubicBezTo>
                        <a:pt x="203" y="114"/>
                        <a:pt x="199" y="112"/>
                        <a:pt x="194" y="110"/>
                      </a:cubicBezTo>
                      <a:cubicBezTo>
                        <a:pt x="190" y="109"/>
                        <a:pt x="186" y="108"/>
                        <a:pt x="181" y="108"/>
                      </a:cubicBezTo>
                      <a:cubicBezTo>
                        <a:pt x="181" y="96"/>
                        <a:pt x="181" y="96"/>
                        <a:pt x="181" y="96"/>
                      </a:cubicBezTo>
                      <a:cubicBezTo>
                        <a:pt x="170" y="96"/>
                        <a:pt x="170" y="96"/>
                        <a:pt x="170" y="96"/>
                      </a:cubicBezTo>
                      <a:cubicBezTo>
                        <a:pt x="170" y="108"/>
                        <a:pt x="170" y="108"/>
                        <a:pt x="170" y="108"/>
                      </a:cubicBezTo>
                      <a:cubicBezTo>
                        <a:pt x="165" y="108"/>
                        <a:pt x="161" y="109"/>
                        <a:pt x="157" y="110"/>
                      </a:cubicBezTo>
                      <a:cubicBezTo>
                        <a:pt x="152" y="112"/>
                        <a:pt x="147" y="114"/>
                        <a:pt x="144" y="117"/>
                      </a:cubicBezTo>
                      <a:cubicBezTo>
                        <a:pt x="140" y="120"/>
                        <a:pt x="137" y="124"/>
                        <a:pt x="135" y="128"/>
                      </a:cubicBezTo>
                      <a:cubicBezTo>
                        <a:pt x="133" y="133"/>
                        <a:pt x="132" y="138"/>
                        <a:pt x="132" y="144"/>
                      </a:cubicBezTo>
                      <a:cubicBezTo>
                        <a:pt x="132" y="150"/>
                        <a:pt x="133" y="156"/>
                        <a:pt x="135" y="160"/>
                      </a:cubicBezTo>
                      <a:cubicBezTo>
                        <a:pt x="138" y="165"/>
                        <a:pt x="141" y="168"/>
                        <a:pt x="144" y="171"/>
                      </a:cubicBezTo>
                      <a:cubicBezTo>
                        <a:pt x="148" y="174"/>
                        <a:pt x="153" y="177"/>
                        <a:pt x="157" y="179"/>
                      </a:cubicBezTo>
                      <a:cubicBezTo>
                        <a:pt x="162" y="181"/>
                        <a:pt x="165" y="182"/>
                        <a:pt x="170" y="184"/>
                      </a:cubicBezTo>
                      <a:cubicBezTo>
                        <a:pt x="170" y="228"/>
                        <a:pt x="170" y="228"/>
                        <a:pt x="170" y="228"/>
                      </a:cubicBezTo>
                      <a:cubicBezTo>
                        <a:pt x="162" y="227"/>
                        <a:pt x="158" y="225"/>
                        <a:pt x="154" y="220"/>
                      </a:cubicBezTo>
                      <a:cubicBezTo>
                        <a:pt x="151" y="216"/>
                        <a:pt x="149" y="209"/>
                        <a:pt x="149" y="201"/>
                      </a:cubicBezTo>
                      <a:cubicBezTo>
                        <a:pt x="129" y="201"/>
                        <a:pt x="129" y="201"/>
                        <a:pt x="129" y="201"/>
                      </a:cubicBezTo>
                      <a:cubicBezTo>
                        <a:pt x="129" y="208"/>
                        <a:pt x="130" y="214"/>
                        <a:pt x="132" y="219"/>
                      </a:cubicBezTo>
                      <a:cubicBezTo>
                        <a:pt x="134" y="225"/>
                        <a:pt x="137" y="229"/>
                        <a:pt x="141" y="233"/>
                      </a:cubicBezTo>
                      <a:cubicBezTo>
                        <a:pt x="144" y="236"/>
                        <a:pt x="149" y="239"/>
                        <a:pt x="154" y="241"/>
                      </a:cubicBezTo>
                      <a:cubicBezTo>
                        <a:pt x="160" y="243"/>
                        <a:pt x="164" y="244"/>
                        <a:pt x="170" y="244"/>
                      </a:cubicBezTo>
                      <a:cubicBezTo>
                        <a:pt x="170" y="256"/>
                        <a:pt x="170" y="256"/>
                        <a:pt x="170" y="256"/>
                      </a:cubicBezTo>
                      <a:cubicBezTo>
                        <a:pt x="181" y="256"/>
                        <a:pt x="181" y="256"/>
                        <a:pt x="181" y="256"/>
                      </a:cubicBezTo>
                      <a:cubicBezTo>
                        <a:pt x="181" y="244"/>
                        <a:pt x="181" y="244"/>
                        <a:pt x="181" y="244"/>
                      </a:cubicBezTo>
                      <a:cubicBezTo>
                        <a:pt x="187" y="244"/>
                        <a:pt x="191" y="243"/>
                        <a:pt x="196" y="241"/>
                      </a:cubicBezTo>
                      <a:cubicBezTo>
                        <a:pt x="201" y="239"/>
                        <a:pt x="205" y="237"/>
                        <a:pt x="209" y="233"/>
                      </a:cubicBezTo>
                      <a:cubicBezTo>
                        <a:pt x="213" y="230"/>
                        <a:pt x="216" y="226"/>
                        <a:pt x="218" y="221"/>
                      </a:cubicBezTo>
                      <a:cubicBezTo>
                        <a:pt x="220" y="216"/>
                        <a:pt x="221" y="210"/>
                        <a:pt x="221" y="203"/>
                      </a:cubicBezTo>
                      <a:cubicBezTo>
                        <a:pt x="221" y="196"/>
                        <a:pt x="220" y="191"/>
                        <a:pt x="218" y="186"/>
                      </a:cubicBezTo>
                      <a:cubicBezTo>
                        <a:pt x="215" y="182"/>
                        <a:pt x="212" y="178"/>
                        <a:pt x="208" y="175"/>
                      </a:cubicBezTo>
                      <a:moveTo>
                        <a:pt x="170" y="161"/>
                      </a:moveTo>
                      <a:cubicBezTo>
                        <a:pt x="168" y="160"/>
                        <a:pt x="167" y="159"/>
                        <a:pt x="164" y="158"/>
                      </a:cubicBezTo>
                      <a:cubicBezTo>
                        <a:pt x="162" y="157"/>
                        <a:pt x="160" y="156"/>
                        <a:pt x="158" y="155"/>
                      </a:cubicBezTo>
                      <a:cubicBezTo>
                        <a:pt x="156" y="153"/>
                        <a:pt x="155" y="152"/>
                        <a:pt x="154" y="150"/>
                      </a:cubicBezTo>
                      <a:cubicBezTo>
                        <a:pt x="152" y="147"/>
                        <a:pt x="152" y="145"/>
                        <a:pt x="152" y="142"/>
                      </a:cubicBezTo>
                      <a:cubicBezTo>
                        <a:pt x="152" y="136"/>
                        <a:pt x="154" y="131"/>
                        <a:pt x="157" y="128"/>
                      </a:cubicBezTo>
                      <a:cubicBezTo>
                        <a:pt x="160" y="126"/>
                        <a:pt x="164" y="124"/>
                        <a:pt x="170" y="124"/>
                      </a:cubicBezTo>
                      <a:lnTo>
                        <a:pt x="170" y="161"/>
                      </a:lnTo>
                      <a:close/>
                      <a:moveTo>
                        <a:pt x="195" y="222"/>
                      </a:moveTo>
                      <a:cubicBezTo>
                        <a:pt x="191" y="225"/>
                        <a:pt x="187" y="227"/>
                        <a:pt x="181" y="228"/>
                      </a:cubicBezTo>
                      <a:cubicBezTo>
                        <a:pt x="181" y="185"/>
                        <a:pt x="181" y="185"/>
                        <a:pt x="181" y="185"/>
                      </a:cubicBezTo>
                      <a:cubicBezTo>
                        <a:pt x="184" y="186"/>
                        <a:pt x="185" y="187"/>
                        <a:pt x="187" y="188"/>
                      </a:cubicBezTo>
                      <a:cubicBezTo>
                        <a:pt x="190" y="189"/>
                        <a:pt x="192" y="190"/>
                        <a:pt x="194" y="192"/>
                      </a:cubicBezTo>
                      <a:cubicBezTo>
                        <a:pt x="196" y="193"/>
                        <a:pt x="198" y="195"/>
                        <a:pt x="199" y="197"/>
                      </a:cubicBezTo>
                      <a:cubicBezTo>
                        <a:pt x="200" y="200"/>
                        <a:pt x="201" y="203"/>
                        <a:pt x="201" y="206"/>
                      </a:cubicBezTo>
                      <a:cubicBezTo>
                        <a:pt x="201" y="213"/>
                        <a:pt x="199" y="219"/>
                        <a:pt x="195" y="222"/>
                      </a:cubicBezTo>
                      <a:moveTo>
                        <a:pt x="176" y="0"/>
                      </a:moveTo>
                      <a:cubicBezTo>
                        <a:pt x="79" y="0"/>
                        <a:pt x="0" y="79"/>
                        <a:pt x="0" y="176"/>
                      </a:cubicBezTo>
                      <a:cubicBezTo>
                        <a:pt x="0" y="274"/>
                        <a:pt x="79" y="353"/>
                        <a:pt x="176" y="353"/>
                      </a:cubicBezTo>
                      <a:cubicBezTo>
                        <a:pt x="274" y="353"/>
                        <a:pt x="353" y="274"/>
                        <a:pt x="353" y="176"/>
                      </a:cubicBezTo>
                      <a:cubicBezTo>
                        <a:pt x="353" y="79"/>
                        <a:pt x="274" y="0"/>
                        <a:pt x="176" y="0"/>
                      </a:cubicBezTo>
                      <a:moveTo>
                        <a:pt x="176" y="337"/>
                      </a:moveTo>
                      <a:cubicBezTo>
                        <a:pt x="87" y="337"/>
                        <a:pt x="16" y="265"/>
                        <a:pt x="16" y="176"/>
                      </a:cubicBezTo>
                      <a:cubicBezTo>
                        <a:pt x="16" y="88"/>
                        <a:pt x="87" y="16"/>
                        <a:pt x="176" y="16"/>
                      </a:cubicBezTo>
                      <a:cubicBezTo>
                        <a:pt x="265" y="16"/>
                        <a:pt x="337" y="88"/>
                        <a:pt x="337" y="176"/>
                      </a:cubicBezTo>
                      <a:cubicBezTo>
                        <a:pt x="337" y="265"/>
                        <a:pt x="265" y="337"/>
                        <a:pt x="176" y="337"/>
                      </a:cubicBezTo>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3" name="Google Shape;343;p13"/>
                <p:cNvSpPr/>
                <p:nvPr/>
              </p:nvSpPr>
              <p:spPr>
                <a:xfrm>
                  <a:off x="6544780" y="4226416"/>
                  <a:ext cx="434975" cy="238125"/>
                </a:xfrm>
                <a:custGeom>
                  <a:rect b="b" l="l" r="r" t="t"/>
                  <a:pathLst>
                    <a:path extrusionOk="0" h="193" w="353">
                      <a:moveTo>
                        <a:pt x="88" y="32"/>
                      </a:moveTo>
                      <a:cubicBezTo>
                        <a:pt x="72" y="32"/>
                        <a:pt x="72" y="32"/>
                        <a:pt x="72" y="32"/>
                      </a:cubicBezTo>
                      <a:cubicBezTo>
                        <a:pt x="67" y="32"/>
                        <a:pt x="64" y="36"/>
                        <a:pt x="64" y="40"/>
                      </a:cubicBezTo>
                      <a:cubicBezTo>
                        <a:pt x="64" y="45"/>
                        <a:pt x="67" y="48"/>
                        <a:pt x="72" y="48"/>
                      </a:cubicBezTo>
                      <a:cubicBezTo>
                        <a:pt x="88" y="48"/>
                        <a:pt x="88" y="48"/>
                        <a:pt x="88" y="48"/>
                      </a:cubicBezTo>
                      <a:cubicBezTo>
                        <a:pt x="92" y="48"/>
                        <a:pt x="96" y="45"/>
                        <a:pt x="96" y="40"/>
                      </a:cubicBezTo>
                      <a:cubicBezTo>
                        <a:pt x="96" y="36"/>
                        <a:pt x="92" y="32"/>
                        <a:pt x="88" y="32"/>
                      </a:cubicBezTo>
                      <a:moveTo>
                        <a:pt x="176" y="32"/>
                      </a:moveTo>
                      <a:cubicBezTo>
                        <a:pt x="141" y="32"/>
                        <a:pt x="112" y="61"/>
                        <a:pt x="112" y="96"/>
                      </a:cubicBezTo>
                      <a:cubicBezTo>
                        <a:pt x="112" y="132"/>
                        <a:pt x="141" y="161"/>
                        <a:pt x="176" y="161"/>
                      </a:cubicBezTo>
                      <a:cubicBezTo>
                        <a:pt x="212" y="161"/>
                        <a:pt x="240" y="132"/>
                        <a:pt x="240" y="96"/>
                      </a:cubicBezTo>
                      <a:cubicBezTo>
                        <a:pt x="240" y="61"/>
                        <a:pt x="212" y="32"/>
                        <a:pt x="176" y="32"/>
                      </a:cubicBezTo>
                      <a:moveTo>
                        <a:pt x="202" y="123"/>
                      </a:moveTo>
                      <a:cubicBezTo>
                        <a:pt x="201" y="126"/>
                        <a:pt x="199" y="129"/>
                        <a:pt x="197" y="131"/>
                      </a:cubicBezTo>
                      <a:cubicBezTo>
                        <a:pt x="194" y="133"/>
                        <a:pt x="192" y="134"/>
                        <a:pt x="189" y="135"/>
                      </a:cubicBezTo>
                      <a:cubicBezTo>
                        <a:pt x="185" y="136"/>
                        <a:pt x="183" y="137"/>
                        <a:pt x="179" y="137"/>
                      </a:cubicBezTo>
                      <a:cubicBezTo>
                        <a:pt x="179" y="145"/>
                        <a:pt x="179" y="145"/>
                        <a:pt x="179" y="145"/>
                      </a:cubicBezTo>
                      <a:cubicBezTo>
                        <a:pt x="173" y="145"/>
                        <a:pt x="173" y="145"/>
                        <a:pt x="173" y="145"/>
                      </a:cubicBezTo>
                      <a:cubicBezTo>
                        <a:pt x="173" y="137"/>
                        <a:pt x="173" y="137"/>
                        <a:pt x="173" y="137"/>
                      </a:cubicBezTo>
                      <a:cubicBezTo>
                        <a:pt x="169" y="137"/>
                        <a:pt x="166" y="136"/>
                        <a:pt x="163" y="135"/>
                      </a:cubicBezTo>
                      <a:cubicBezTo>
                        <a:pt x="160" y="134"/>
                        <a:pt x="157" y="132"/>
                        <a:pt x="155" y="130"/>
                      </a:cubicBezTo>
                      <a:cubicBezTo>
                        <a:pt x="153" y="128"/>
                        <a:pt x="151" y="125"/>
                        <a:pt x="150" y="122"/>
                      </a:cubicBezTo>
                      <a:cubicBezTo>
                        <a:pt x="148" y="119"/>
                        <a:pt x="148" y="116"/>
                        <a:pt x="148" y="112"/>
                      </a:cubicBezTo>
                      <a:cubicBezTo>
                        <a:pt x="160" y="112"/>
                        <a:pt x="160" y="112"/>
                        <a:pt x="160" y="112"/>
                      </a:cubicBezTo>
                      <a:cubicBezTo>
                        <a:pt x="160" y="116"/>
                        <a:pt x="161" y="120"/>
                        <a:pt x="163" y="123"/>
                      </a:cubicBezTo>
                      <a:cubicBezTo>
                        <a:pt x="165" y="126"/>
                        <a:pt x="168" y="127"/>
                        <a:pt x="173" y="127"/>
                      </a:cubicBezTo>
                      <a:cubicBezTo>
                        <a:pt x="173" y="101"/>
                        <a:pt x="173" y="101"/>
                        <a:pt x="173" y="101"/>
                      </a:cubicBezTo>
                      <a:cubicBezTo>
                        <a:pt x="170" y="100"/>
                        <a:pt x="168" y="99"/>
                        <a:pt x="165" y="98"/>
                      </a:cubicBezTo>
                      <a:cubicBezTo>
                        <a:pt x="162" y="97"/>
                        <a:pt x="160" y="95"/>
                        <a:pt x="157" y="94"/>
                      </a:cubicBezTo>
                      <a:cubicBezTo>
                        <a:pt x="155" y="92"/>
                        <a:pt x="153" y="90"/>
                        <a:pt x="152" y="87"/>
                      </a:cubicBezTo>
                      <a:cubicBezTo>
                        <a:pt x="150" y="84"/>
                        <a:pt x="149" y="81"/>
                        <a:pt x="149" y="77"/>
                      </a:cubicBezTo>
                      <a:cubicBezTo>
                        <a:pt x="149" y="73"/>
                        <a:pt x="150" y="70"/>
                        <a:pt x="151" y="68"/>
                      </a:cubicBezTo>
                      <a:cubicBezTo>
                        <a:pt x="153" y="65"/>
                        <a:pt x="155" y="63"/>
                        <a:pt x="157" y="61"/>
                      </a:cubicBezTo>
                      <a:cubicBezTo>
                        <a:pt x="159" y="59"/>
                        <a:pt x="162" y="58"/>
                        <a:pt x="165" y="57"/>
                      </a:cubicBezTo>
                      <a:cubicBezTo>
                        <a:pt x="168" y="56"/>
                        <a:pt x="170" y="55"/>
                        <a:pt x="173" y="55"/>
                      </a:cubicBezTo>
                      <a:cubicBezTo>
                        <a:pt x="173" y="48"/>
                        <a:pt x="173" y="48"/>
                        <a:pt x="173" y="48"/>
                      </a:cubicBezTo>
                      <a:cubicBezTo>
                        <a:pt x="179" y="48"/>
                        <a:pt x="179" y="48"/>
                        <a:pt x="179" y="48"/>
                      </a:cubicBezTo>
                      <a:cubicBezTo>
                        <a:pt x="179" y="55"/>
                        <a:pt x="179" y="55"/>
                        <a:pt x="179" y="55"/>
                      </a:cubicBezTo>
                      <a:cubicBezTo>
                        <a:pt x="183" y="55"/>
                        <a:pt x="185" y="56"/>
                        <a:pt x="188" y="57"/>
                      </a:cubicBezTo>
                      <a:cubicBezTo>
                        <a:pt x="191" y="58"/>
                        <a:pt x="193" y="59"/>
                        <a:pt x="195" y="61"/>
                      </a:cubicBezTo>
                      <a:cubicBezTo>
                        <a:pt x="197" y="62"/>
                        <a:pt x="199" y="65"/>
                        <a:pt x="200" y="67"/>
                      </a:cubicBezTo>
                      <a:cubicBezTo>
                        <a:pt x="202" y="70"/>
                        <a:pt x="202" y="73"/>
                        <a:pt x="202" y="77"/>
                      </a:cubicBezTo>
                      <a:cubicBezTo>
                        <a:pt x="190" y="77"/>
                        <a:pt x="190" y="77"/>
                        <a:pt x="190" y="77"/>
                      </a:cubicBezTo>
                      <a:cubicBezTo>
                        <a:pt x="190" y="73"/>
                        <a:pt x="189" y="70"/>
                        <a:pt x="187" y="68"/>
                      </a:cubicBezTo>
                      <a:cubicBezTo>
                        <a:pt x="185" y="66"/>
                        <a:pt x="183" y="65"/>
                        <a:pt x="179" y="65"/>
                      </a:cubicBezTo>
                      <a:cubicBezTo>
                        <a:pt x="179" y="88"/>
                        <a:pt x="179" y="88"/>
                        <a:pt x="179" y="88"/>
                      </a:cubicBezTo>
                      <a:cubicBezTo>
                        <a:pt x="183" y="89"/>
                        <a:pt x="185" y="90"/>
                        <a:pt x="188" y="91"/>
                      </a:cubicBezTo>
                      <a:cubicBezTo>
                        <a:pt x="191" y="93"/>
                        <a:pt x="194" y="94"/>
                        <a:pt x="196" y="96"/>
                      </a:cubicBezTo>
                      <a:cubicBezTo>
                        <a:pt x="199" y="98"/>
                        <a:pt x="200" y="100"/>
                        <a:pt x="202" y="103"/>
                      </a:cubicBezTo>
                      <a:cubicBezTo>
                        <a:pt x="203" y="105"/>
                        <a:pt x="204" y="109"/>
                        <a:pt x="204" y="113"/>
                      </a:cubicBezTo>
                      <a:cubicBezTo>
                        <a:pt x="204" y="117"/>
                        <a:pt x="203" y="120"/>
                        <a:pt x="202" y="123"/>
                      </a:cubicBezTo>
                      <a:moveTo>
                        <a:pt x="337" y="0"/>
                      </a:moveTo>
                      <a:cubicBezTo>
                        <a:pt x="16" y="0"/>
                        <a:pt x="16" y="0"/>
                        <a:pt x="16" y="0"/>
                      </a:cubicBezTo>
                      <a:cubicBezTo>
                        <a:pt x="7" y="0"/>
                        <a:pt x="0" y="7"/>
                        <a:pt x="0" y="16"/>
                      </a:cubicBezTo>
                      <a:cubicBezTo>
                        <a:pt x="0" y="177"/>
                        <a:pt x="0" y="177"/>
                        <a:pt x="0" y="177"/>
                      </a:cubicBezTo>
                      <a:cubicBezTo>
                        <a:pt x="0" y="186"/>
                        <a:pt x="7" y="193"/>
                        <a:pt x="16" y="193"/>
                      </a:cubicBezTo>
                      <a:cubicBezTo>
                        <a:pt x="337" y="193"/>
                        <a:pt x="337" y="193"/>
                        <a:pt x="337" y="193"/>
                      </a:cubicBezTo>
                      <a:cubicBezTo>
                        <a:pt x="346" y="193"/>
                        <a:pt x="353" y="186"/>
                        <a:pt x="353" y="177"/>
                      </a:cubicBezTo>
                      <a:cubicBezTo>
                        <a:pt x="353" y="16"/>
                        <a:pt x="353" y="16"/>
                        <a:pt x="353" y="16"/>
                      </a:cubicBezTo>
                      <a:cubicBezTo>
                        <a:pt x="353" y="7"/>
                        <a:pt x="346" y="0"/>
                        <a:pt x="337" y="0"/>
                      </a:cubicBezTo>
                      <a:moveTo>
                        <a:pt x="24" y="16"/>
                      </a:moveTo>
                      <a:cubicBezTo>
                        <a:pt x="28" y="16"/>
                        <a:pt x="32" y="20"/>
                        <a:pt x="32" y="24"/>
                      </a:cubicBezTo>
                      <a:cubicBezTo>
                        <a:pt x="32" y="29"/>
                        <a:pt x="28" y="32"/>
                        <a:pt x="24" y="32"/>
                      </a:cubicBezTo>
                      <a:cubicBezTo>
                        <a:pt x="19" y="32"/>
                        <a:pt x="16" y="29"/>
                        <a:pt x="16" y="24"/>
                      </a:cubicBezTo>
                      <a:cubicBezTo>
                        <a:pt x="16" y="20"/>
                        <a:pt x="19" y="16"/>
                        <a:pt x="24" y="16"/>
                      </a:cubicBezTo>
                      <a:moveTo>
                        <a:pt x="24" y="177"/>
                      </a:moveTo>
                      <a:cubicBezTo>
                        <a:pt x="19" y="177"/>
                        <a:pt x="16" y="173"/>
                        <a:pt x="16" y="169"/>
                      </a:cubicBezTo>
                      <a:cubicBezTo>
                        <a:pt x="16" y="164"/>
                        <a:pt x="19" y="161"/>
                        <a:pt x="24" y="161"/>
                      </a:cubicBezTo>
                      <a:cubicBezTo>
                        <a:pt x="28" y="161"/>
                        <a:pt x="32" y="164"/>
                        <a:pt x="32" y="169"/>
                      </a:cubicBezTo>
                      <a:cubicBezTo>
                        <a:pt x="32" y="173"/>
                        <a:pt x="28" y="177"/>
                        <a:pt x="24" y="177"/>
                      </a:cubicBezTo>
                      <a:moveTo>
                        <a:pt x="329" y="177"/>
                      </a:moveTo>
                      <a:cubicBezTo>
                        <a:pt x="324" y="177"/>
                        <a:pt x="321" y="173"/>
                        <a:pt x="321" y="169"/>
                      </a:cubicBezTo>
                      <a:cubicBezTo>
                        <a:pt x="321" y="164"/>
                        <a:pt x="324" y="161"/>
                        <a:pt x="329" y="161"/>
                      </a:cubicBezTo>
                      <a:cubicBezTo>
                        <a:pt x="333" y="161"/>
                        <a:pt x="337" y="164"/>
                        <a:pt x="337" y="169"/>
                      </a:cubicBezTo>
                      <a:cubicBezTo>
                        <a:pt x="337" y="173"/>
                        <a:pt x="333" y="177"/>
                        <a:pt x="329" y="177"/>
                      </a:cubicBezTo>
                      <a:moveTo>
                        <a:pt x="337" y="146"/>
                      </a:moveTo>
                      <a:cubicBezTo>
                        <a:pt x="334" y="145"/>
                        <a:pt x="332" y="145"/>
                        <a:pt x="329" y="145"/>
                      </a:cubicBezTo>
                      <a:cubicBezTo>
                        <a:pt x="315" y="145"/>
                        <a:pt x="305" y="155"/>
                        <a:pt x="305" y="169"/>
                      </a:cubicBezTo>
                      <a:cubicBezTo>
                        <a:pt x="305" y="171"/>
                        <a:pt x="305" y="174"/>
                        <a:pt x="306" y="177"/>
                      </a:cubicBezTo>
                      <a:cubicBezTo>
                        <a:pt x="46" y="177"/>
                        <a:pt x="46" y="177"/>
                        <a:pt x="46" y="177"/>
                      </a:cubicBezTo>
                      <a:cubicBezTo>
                        <a:pt x="47" y="174"/>
                        <a:pt x="48" y="171"/>
                        <a:pt x="48" y="169"/>
                      </a:cubicBezTo>
                      <a:cubicBezTo>
                        <a:pt x="48" y="155"/>
                        <a:pt x="37" y="145"/>
                        <a:pt x="24" y="145"/>
                      </a:cubicBezTo>
                      <a:cubicBezTo>
                        <a:pt x="21" y="145"/>
                        <a:pt x="18" y="145"/>
                        <a:pt x="16" y="146"/>
                      </a:cubicBezTo>
                      <a:cubicBezTo>
                        <a:pt x="16" y="47"/>
                        <a:pt x="16" y="47"/>
                        <a:pt x="16" y="47"/>
                      </a:cubicBezTo>
                      <a:cubicBezTo>
                        <a:pt x="18" y="48"/>
                        <a:pt x="21" y="48"/>
                        <a:pt x="24" y="48"/>
                      </a:cubicBezTo>
                      <a:cubicBezTo>
                        <a:pt x="37" y="48"/>
                        <a:pt x="48" y="37"/>
                        <a:pt x="48" y="24"/>
                      </a:cubicBezTo>
                      <a:cubicBezTo>
                        <a:pt x="48" y="21"/>
                        <a:pt x="47" y="19"/>
                        <a:pt x="46" y="16"/>
                      </a:cubicBezTo>
                      <a:cubicBezTo>
                        <a:pt x="306" y="16"/>
                        <a:pt x="306" y="16"/>
                        <a:pt x="306" y="16"/>
                      </a:cubicBezTo>
                      <a:cubicBezTo>
                        <a:pt x="305" y="19"/>
                        <a:pt x="305" y="21"/>
                        <a:pt x="305" y="24"/>
                      </a:cubicBezTo>
                      <a:cubicBezTo>
                        <a:pt x="305" y="37"/>
                        <a:pt x="315" y="48"/>
                        <a:pt x="329" y="48"/>
                      </a:cubicBezTo>
                      <a:cubicBezTo>
                        <a:pt x="332" y="48"/>
                        <a:pt x="334" y="48"/>
                        <a:pt x="337" y="47"/>
                      </a:cubicBezTo>
                      <a:lnTo>
                        <a:pt x="337" y="146"/>
                      </a:lnTo>
                      <a:close/>
                      <a:moveTo>
                        <a:pt x="329" y="32"/>
                      </a:moveTo>
                      <a:cubicBezTo>
                        <a:pt x="324" y="32"/>
                        <a:pt x="321" y="29"/>
                        <a:pt x="321" y="24"/>
                      </a:cubicBezTo>
                      <a:cubicBezTo>
                        <a:pt x="321" y="20"/>
                        <a:pt x="324" y="16"/>
                        <a:pt x="329" y="16"/>
                      </a:cubicBezTo>
                      <a:cubicBezTo>
                        <a:pt x="333" y="16"/>
                        <a:pt x="337" y="20"/>
                        <a:pt x="337" y="24"/>
                      </a:cubicBezTo>
                      <a:cubicBezTo>
                        <a:pt x="337" y="29"/>
                        <a:pt x="333" y="32"/>
                        <a:pt x="329" y="32"/>
                      </a:cubicBezTo>
                      <a:moveTo>
                        <a:pt x="162" y="76"/>
                      </a:moveTo>
                      <a:cubicBezTo>
                        <a:pt x="162" y="78"/>
                        <a:pt x="162" y="79"/>
                        <a:pt x="163" y="80"/>
                      </a:cubicBezTo>
                      <a:cubicBezTo>
                        <a:pt x="164" y="82"/>
                        <a:pt x="164" y="83"/>
                        <a:pt x="166" y="84"/>
                      </a:cubicBezTo>
                      <a:cubicBezTo>
                        <a:pt x="167" y="84"/>
                        <a:pt x="168" y="85"/>
                        <a:pt x="169" y="86"/>
                      </a:cubicBezTo>
                      <a:cubicBezTo>
                        <a:pt x="171" y="86"/>
                        <a:pt x="171" y="87"/>
                        <a:pt x="173" y="87"/>
                      </a:cubicBezTo>
                      <a:cubicBezTo>
                        <a:pt x="173" y="65"/>
                        <a:pt x="173" y="65"/>
                        <a:pt x="173" y="65"/>
                      </a:cubicBezTo>
                      <a:cubicBezTo>
                        <a:pt x="169" y="65"/>
                        <a:pt x="167" y="66"/>
                        <a:pt x="165" y="68"/>
                      </a:cubicBezTo>
                      <a:cubicBezTo>
                        <a:pt x="163" y="69"/>
                        <a:pt x="162" y="72"/>
                        <a:pt x="162" y="76"/>
                      </a:cubicBezTo>
                      <a:moveTo>
                        <a:pt x="281" y="145"/>
                      </a:moveTo>
                      <a:cubicBezTo>
                        <a:pt x="264" y="145"/>
                        <a:pt x="264" y="145"/>
                        <a:pt x="264" y="145"/>
                      </a:cubicBezTo>
                      <a:cubicBezTo>
                        <a:pt x="260" y="145"/>
                        <a:pt x="256" y="148"/>
                        <a:pt x="256" y="153"/>
                      </a:cubicBezTo>
                      <a:cubicBezTo>
                        <a:pt x="256" y="157"/>
                        <a:pt x="260" y="161"/>
                        <a:pt x="264" y="161"/>
                      </a:cubicBezTo>
                      <a:cubicBezTo>
                        <a:pt x="281" y="161"/>
                        <a:pt x="281" y="161"/>
                        <a:pt x="281" y="161"/>
                      </a:cubicBezTo>
                      <a:cubicBezTo>
                        <a:pt x="285" y="161"/>
                        <a:pt x="289" y="157"/>
                        <a:pt x="289" y="153"/>
                      </a:cubicBezTo>
                      <a:cubicBezTo>
                        <a:pt x="289" y="148"/>
                        <a:pt x="285" y="145"/>
                        <a:pt x="281" y="145"/>
                      </a:cubicBezTo>
                      <a:moveTo>
                        <a:pt x="188" y="106"/>
                      </a:moveTo>
                      <a:cubicBezTo>
                        <a:pt x="186" y="105"/>
                        <a:pt x="185" y="104"/>
                        <a:pt x="183" y="103"/>
                      </a:cubicBezTo>
                      <a:cubicBezTo>
                        <a:pt x="182" y="103"/>
                        <a:pt x="181" y="102"/>
                        <a:pt x="179" y="102"/>
                      </a:cubicBezTo>
                      <a:cubicBezTo>
                        <a:pt x="179" y="127"/>
                        <a:pt x="179" y="127"/>
                        <a:pt x="179" y="127"/>
                      </a:cubicBezTo>
                      <a:cubicBezTo>
                        <a:pt x="183" y="127"/>
                        <a:pt x="186" y="126"/>
                        <a:pt x="188" y="124"/>
                      </a:cubicBezTo>
                      <a:cubicBezTo>
                        <a:pt x="191" y="122"/>
                        <a:pt x="192" y="119"/>
                        <a:pt x="192" y="114"/>
                      </a:cubicBezTo>
                      <a:cubicBezTo>
                        <a:pt x="192" y="112"/>
                        <a:pt x="191" y="111"/>
                        <a:pt x="191" y="109"/>
                      </a:cubicBezTo>
                      <a:cubicBezTo>
                        <a:pt x="190" y="108"/>
                        <a:pt x="189" y="107"/>
                        <a:pt x="188" y="106"/>
                      </a:cubicBezTo>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47" name="Shape 347"/>
        <p:cNvGrpSpPr/>
        <p:nvPr/>
      </p:nvGrpSpPr>
      <p:grpSpPr>
        <a:xfrm>
          <a:off x="0" y="0"/>
          <a:ext cx="0" cy="0"/>
          <a:chOff x="0" y="0"/>
          <a:chExt cx="0" cy="0"/>
        </a:xfrm>
      </p:grpSpPr>
      <p:sp>
        <p:nvSpPr>
          <p:cNvPr id="348" name="Google Shape;348;p14"/>
          <p:cNvSpPr txBox="1"/>
          <p:nvPr/>
        </p:nvSpPr>
        <p:spPr>
          <a:xfrm>
            <a:off x="4712512" y="1154595"/>
            <a:ext cx="231345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800">
                <a:solidFill>
                  <a:schemeClr val="dk1"/>
                </a:solidFill>
                <a:latin typeface="Arial"/>
                <a:ea typeface="Arial"/>
                <a:cs typeface="Arial"/>
                <a:sym typeface="Arial"/>
              </a:rPr>
              <a:t>Elementos gráficos</a:t>
            </a:r>
            <a:endParaRPr/>
          </a:p>
        </p:txBody>
      </p:sp>
      <p:grpSp>
        <p:nvGrpSpPr>
          <p:cNvPr id="349" name="Google Shape;349;p14"/>
          <p:cNvGrpSpPr/>
          <p:nvPr/>
        </p:nvGrpSpPr>
        <p:grpSpPr>
          <a:xfrm>
            <a:off x="1848447" y="1770821"/>
            <a:ext cx="8006318" cy="4062617"/>
            <a:chOff x="382718" y="1656521"/>
            <a:chExt cx="8006318" cy="4062617"/>
          </a:xfrm>
        </p:grpSpPr>
        <p:sp>
          <p:nvSpPr>
            <p:cNvPr id="350" name="Google Shape;350;p14"/>
            <p:cNvSpPr txBox="1"/>
            <p:nvPr/>
          </p:nvSpPr>
          <p:spPr>
            <a:xfrm>
              <a:off x="899906" y="1656521"/>
              <a:ext cx="86139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400">
                  <a:solidFill>
                    <a:schemeClr val="dk1"/>
                  </a:solidFill>
                  <a:latin typeface="Arial"/>
                  <a:ea typeface="Arial"/>
                  <a:cs typeface="Arial"/>
                  <a:sym typeface="Arial"/>
                </a:rPr>
                <a:t>Formas </a:t>
              </a:r>
              <a:endParaRPr/>
            </a:p>
          </p:txBody>
        </p:sp>
        <p:sp>
          <p:nvSpPr>
            <p:cNvPr id="351" name="Google Shape;351;p14"/>
            <p:cNvSpPr/>
            <p:nvPr/>
          </p:nvSpPr>
          <p:spPr>
            <a:xfrm>
              <a:off x="2029149" y="2282762"/>
              <a:ext cx="1817770" cy="412750"/>
            </a:xfrm>
            <a:prstGeom prst="roundRect">
              <a:avLst>
                <a:gd fmla="val 50000" name="adj"/>
              </a:avLst>
            </a:prstGeom>
            <a:solidFill>
              <a:srgbClr val="084794"/>
            </a:solidFill>
            <a:ln>
              <a:noFill/>
            </a:ln>
            <a:effectLst>
              <a:outerShdw blurRad="381000" rotWithShape="0" algn="tl" dir="2700000" dist="1905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 name="Google Shape;352;p14"/>
            <p:cNvSpPr/>
            <p:nvPr/>
          </p:nvSpPr>
          <p:spPr>
            <a:xfrm>
              <a:off x="967744" y="2126280"/>
              <a:ext cx="725714" cy="725714"/>
            </a:xfrm>
            <a:prstGeom prst="ellipse">
              <a:avLst/>
            </a:prstGeom>
            <a:solidFill>
              <a:srgbClr val="9BC21C"/>
            </a:solidFill>
            <a:ln>
              <a:noFill/>
            </a:ln>
            <a:effectLst>
              <a:outerShdw blurRad="381000" rotWithShape="0" algn="tl" dir="2700000" dist="1905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 name="Google Shape;353;p14"/>
            <p:cNvSpPr/>
            <p:nvPr/>
          </p:nvSpPr>
          <p:spPr>
            <a:xfrm>
              <a:off x="4909990" y="2090252"/>
              <a:ext cx="456500" cy="456500"/>
            </a:xfrm>
            <a:prstGeom prst="ellipse">
              <a:avLst/>
            </a:prstGeom>
            <a:solidFill>
              <a:srgbClr val="EC6C1D"/>
            </a:solidFill>
            <a:ln>
              <a:noFill/>
            </a:ln>
            <a:effectLst>
              <a:outerShdw blurRad="254000" rotWithShape="0" algn="tl" dir="2700000" dist="127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 name="Google Shape;354;p14"/>
            <p:cNvSpPr txBox="1"/>
            <p:nvPr/>
          </p:nvSpPr>
          <p:spPr>
            <a:xfrm>
              <a:off x="4789222" y="2180003"/>
              <a:ext cx="698036"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s-ES" sz="1200">
                  <a:solidFill>
                    <a:schemeClr val="lt2"/>
                  </a:solidFill>
                  <a:latin typeface="Arial"/>
                  <a:ea typeface="Arial"/>
                  <a:cs typeface="Arial"/>
                  <a:sym typeface="Arial"/>
                </a:rPr>
                <a:t>01</a:t>
              </a:r>
              <a:endParaRPr sz="1200">
                <a:solidFill>
                  <a:schemeClr val="lt2"/>
                </a:solidFill>
                <a:latin typeface="Arial"/>
                <a:ea typeface="Arial"/>
                <a:cs typeface="Arial"/>
                <a:sym typeface="Arial"/>
              </a:endParaRPr>
            </a:p>
          </p:txBody>
        </p:sp>
        <p:sp>
          <p:nvSpPr>
            <p:cNvPr id="355" name="Google Shape;355;p14"/>
            <p:cNvSpPr/>
            <p:nvPr/>
          </p:nvSpPr>
          <p:spPr>
            <a:xfrm>
              <a:off x="6125480" y="2103323"/>
              <a:ext cx="456500" cy="456500"/>
            </a:xfrm>
            <a:prstGeom prst="ellipse">
              <a:avLst/>
            </a:prstGeom>
            <a:solidFill>
              <a:srgbClr val="9BC21C"/>
            </a:solidFill>
            <a:ln>
              <a:noFill/>
            </a:ln>
            <a:effectLst>
              <a:outerShdw blurRad="254000" rotWithShape="0" algn="tl" dir="2700000" dist="127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6" name="Google Shape;356;p14"/>
            <p:cNvSpPr txBox="1"/>
            <p:nvPr/>
          </p:nvSpPr>
          <p:spPr>
            <a:xfrm>
              <a:off x="6004712" y="2193074"/>
              <a:ext cx="698036"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s-ES" sz="1200">
                  <a:solidFill>
                    <a:schemeClr val="lt2"/>
                  </a:solidFill>
                  <a:latin typeface="Arial"/>
                  <a:ea typeface="Arial"/>
                  <a:cs typeface="Arial"/>
                  <a:sym typeface="Arial"/>
                </a:rPr>
                <a:t>03</a:t>
              </a:r>
              <a:endParaRPr sz="1200">
                <a:solidFill>
                  <a:schemeClr val="lt2"/>
                </a:solidFill>
                <a:latin typeface="Arial"/>
                <a:ea typeface="Arial"/>
                <a:cs typeface="Arial"/>
                <a:sym typeface="Arial"/>
              </a:endParaRPr>
            </a:p>
          </p:txBody>
        </p:sp>
        <p:sp>
          <p:nvSpPr>
            <p:cNvPr id="357" name="Google Shape;357;p14"/>
            <p:cNvSpPr/>
            <p:nvPr/>
          </p:nvSpPr>
          <p:spPr>
            <a:xfrm>
              <a:off x="5517735" y="2103323"/>
              <a:ext cx="456500" cy="456500"/>
            </a:xfrm>
            <a:prstGeom prst="ellipse">
              <a:avLst/>
            </a:prstGeom>
            <a:solidFill>
              <a:srgbClr val="084794"/>
            </a:solidFill>
            <a:ln>
              <a:noFill/>
            </a:ln>
            <a:effectLst>
              <a:outerShdw blurRad="254000" rotWithShape="0" algn="tl" dir="2700000" dist="127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8" name="Google Shape;358;p14"/>
            <p:cNvSpPr txBox="1"/>
            <p:nvPr/>
          </p:nvSpPr>
          <p:spPr>
            <a:xfrm>
              <a:off x="5396967" y="2193074"/>
              <a:ext cx="698036"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s-ES" sz="1200">
                  <a:solidFill>
                    <a:schemeClr val="lt2"/>
                  </a:solidFill>
                  <a:latin typeface="Arial"/>
                  <a:ea typeface="Arial"/>
                  <a:cs typeface="Arial"/>
                  <a:sym typeface="Arial"/>
                </a:rPr>
                <a:t>02</a:t>
              </a:r>
              <a:endParaRPr sz="1200">
                <a:solidFill>
                  <a:schemeClr val="lt2"/>
                </a:solidFill>
                <a:latin typeface="Arial"/>
                <a:ea typeface="Arial"/>
                <a:cs typeface="Arial"/>
                <a:sym typeface="Arial"/>
              </a:endParaRPr>
            </a:p>
          </p:txBody>
        </p:sp>
        <p:sp>
          <p:nvSpPr>
            <p:cNvPr id="359" name="Google Shape;359;p14"/>
            <p:cNvSpPr/>
            <p:nvPr/>
          </p:nvSpPr>
          <p:spPr>
            <a:xfrm>
              <a:off x="4230552" y="1656521"/>
              <a:ext cx="232950" cy="4062617"/>
            </a:xfrm>
            <a:prstGeom prst="roundRect">
              <a:avLst>
                <a:gd fmla="val 50000" name="adj"/>
              </a:avLst>
            </a:prstGeom>
            <a:solidFill>
              <a:srgbClr val="DBDAD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 name="Google Shape;360;p14"/>
            <p:cNvSpPr/>
            <p:nvPr/>
          </p:nvSpPr>
          <p:spPr>
            <a:xfrm>
              <a:off x="4133375" y="2081229"/>
              <a:ext cx="427304" cy="427302"/>
            </a:xfrm>
            <a:prstGeom prst="ellipse">
              <a:avLst/>
            </a:prstGeom>
            <a:solidFill>
              <a:schemeClr val="lt2"/>
            </a:solidFill>
            <a:ln>
              <a:noFill/>
            </a:ln>
            <a:effectLst>
              <a:outerShdw blurRad="381000" rotWithShape="0" algn="tl" dir="2700000" dist="1905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 name="Google Shape;361;p14"/>
            <p:cNvSpPr/>
            <p:nvPr/>
          </p:nvSpPr>
          <p:spPr>
            <a:xfrm>
              <a:off x="4230552" y="2178405"/>
              <a:ext cx="232950" cy="232950"/>
            </a:xfrm>
            <a:prstGeom prst="ellipse">
              <a:avLst/>
            </a:prstGeom>
            <a:solidFill>
              <a:srgbClr val="08479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 name="Google Shape;362;p14"/>
            <p:cNvSpPr/>
            <p:nvPr/>
          </p:nvSpPr>
          <p:spPr>
            <a:xfrm>
              <a:off x="4133375" y="3464140"/>
              <a:ext cx="427304" cy="427302"/>
            </a:xfrm>
            <a:prstGeom prst="ellipse">
              <a:avLst/>
            </a:prstGeom>
            <a:solidFill>
              <a:schemeClr val="lt2"/>
            </a:solidFill>
            <a:ln>
              <a:noFill/>
            </a:ln>
            <a:effectLst>
              <a:outerShdw blurRad="381000" rotWithShape="0" algn="tl" dir="2700000" dist="1905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 name="Google Shape;363;p14"/>
            <p:cNvSpPr/>
            <p:nvPr/>
          </p:nvSpPr>
          <p:spPr>
            <a:xfrm>
              <a:off x="4230552" y="3561316"/>
              <a:ext cx="232950" cy="232950"/>
            </a:xfrm>
            <a:prstGeom prst="ellipse">
              <a:avLst/>
            </a:prstGeom>
            <a:solidFill>
              <a:srgbClr val="9BC21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 name="Google Shape;364;p14"/>
            <p:cNvSpPr/>
            <p:nvPr/>
          </p:nvSpPr>
          <p:spPr>
            <a:xfrm>
              <a:off x="4133375" y="4847051"/>
              <a:ext cx="427304" cy="427302"/>
            </a:xfrm>
            <a:prstGeom prst="ellipse">
              <a:avLst/>
            </a:prstGeom>
            <a:solidFill>
              <a:schemeClr val="lt2"/>
            </a:solidFill>
            <a:ln>
              <a:noFill/>
            </a:ln>
            <a:effectLst>
              <a:outerShdw blurRad="381000" rotWithShape="0" algn="tl" dir="2700000" dist="1905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 name="Google Shape;365;p14"/>
            <p:cNvSpPr/>
            <p:nvPr/>
          </p:nvSpPr>
          <p:spPr>
            <a:xfrm>
              <a:off x="4230552" y="4944227"/>
              <a:ext cx="232950" cy="232950"/>
            </a:xfrm>
            <a:prstGeom prst="ellipse">
              <a:avLst/>
            </a:prstGeom>
            <a:solidFill>
              <a:srgbClr val="EC6C1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aphicFrame>
          <p:nvGraphicFramePr>
            <p:cNvPr id="366" name="Google Shape;366;p14"/>
            <p:cNvGraphicFramePr/>
            <p:nvPr/>
          </p:nvGraphicFramePr>
          <p:xfrm>
            <a:off x="382718" y="3279821"/>
            <a:ext cx="1792166" cy="972577"/>
          </p:xfrm>
          <a:graphic>
            <a:graphicData uri="http://schemas.openxmlformats.org/drawingml/2006/chart">
              <c:chart r:id="rId4"/>
            </a:graphicData>
          </a:graphic>
        </p:graphicFrame>
        <p:sp>
          <p:nvSpPr>
            <p:cNvPr id="367" name="Google Shape;367;p14"/>
            <p:cNvSpPr/>
            <p:nvPr/>
          </p:nvSpPr>
          <p:spPr>
            <a:xfrm>
              <a:off x="1076191" y="3568647"/>
              <a:ext cx="405221" cy="405221"/>
            </a:xfrm>
            <a:prstGeom prst="ellipse">
              <a:avLst/>
            </a:prstGeom>
            <a:solidFill>
              <a:schemeClr val="lt2"/>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 name="Google Shape;368;p14"/>
            <p:cNvSpPr txBox="1"/>
            <p:nvPr/>
          </p:nvSpPr>
          <p:spPr>
            <a:xfrm>
              <a:off x="958099" y="3644935"/>
              <a:ext cx="641404"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1200">
                  <a:solidFill>
                    <a:schemeClr val="accent1"/>
                  </a:solidFill>
                  <a:latin typeface="Calibri"/>
                  <a:ea typeface="Calibri"/>
                  <a:cs typeface="Calibri"/>
                  <a:sym typeface="Calibri"/>
                </a:rPr>
                <a:t>30%</a:t>
              </a:r>
              <a:endParaRPr/>
            </a:p>
          </p:txBody>
        </p:sp>
        <p:graphicFrame>
          <p:nvGraphicFramePr>
            <p:cNvPr id="369" name="Google Shape;369;p14"/>
            <p:cNvGraphicFramePr/>
            <p:nvPr/>
          </p:nvGraphicFramePr>
          <p:xfrm>
            <a:off x="1411882" y="3302829"/>
            <a:ext cx="1792166" cy="972577"/>
          </p:xfrm>
          <a:graphic>
            <a:graphicData uri="http://schemas.openxmlformats.org/drawingml/2006/chart">
              <c:chart r:id="rId5"/>
            </a:graphicData>
          </a:graphic>
        </p:graphicFrame>
        <p:sp>
          <p:nvSpPr>
            <p:cNvPr id="370" name="Google Shape;370;p14"/>
            <p:cNvSpPr/>
            <p:nvPr/>
          </p:nvSpPr>
          <p:spPr>
            <a:xfrm>
              <a:off x="2105355" y="3591655"/>
              <a:ext cx="405221" cy="405221"/>
            </a:xfrm>
            <a:prstGeom prst="ellipse">
              <a:avLst/>
            </a:prstGeom>
            <a:solidFill>
              <a:schemeClr val="lt2"/>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 name="Google Shape;371;p14"/>
            <p:cNvSpPr txBox="1"/>
            <p:nvPr/>
          </p:nvSpPr>
          <p:spPr>
            <a:xfrm>
              <a:off x="1987263" y="3667943"/>
              <a:ext cx="641404"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1200">
                  <a:solidFill>
                    <a:schemeClr val="accent1"/>
                  </a:solidFill>
                  <a:latin typeface="Calibri"/>
                  <a:ea typeface="Calibri"/>
                  <a:cs typeface="Calibri"/>
                  <a:sym typeface="Calibri"/>
                </a:rPr>
                <a:t>30%</a:t>
              </a:r>
              <a:endParaRPr/>
            </a:p>
          </p:txBody>
        </p:sp>
        <p:graphicFrame>
          <p:nvGraphicFramePr>
            <p:cNvPr id="372" name="Google Shape;372;p14"/>
            <p:cNvGraphicFramePr/>
            <p:nvPr/>
          </p:nvGraphicFramePr>
          <p:xfrm>
            <a:off x="418622" y="4136906"/>
            <a:ext cx="1792166" cy="972577"/>
          </p:xfrm>
          <a:graphic>
            <a:graphicData uri="http://schemas.openxmlformats.org/drawingml/2006/chart">
              <c:chart r:id="rId6"/>
            </a:graphicData>
          </a:graphic>
        </p:graphicFrame>
        <p:sp>
          <p:nvSpPr>
            <p:cNvPr id="373" name="Google Shape;373;p14"/>
            <p:cNvSpPr/>
            <p:nvPr/>
          </p:nvSpPr>
          <p:spPr>
            <a:xfrm>
              <a:off x="1112095" y="4425732"/>
              <a:ext cx="405221" cy="405221"/>
            </a:xfrm>
            <a:prstGeom prst="ellipse">
              <a:avLst/>
            </a:prstGeom>
            <a:solidFill>
              <a:schemeClr val="lt2"/>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 name="Google Shape;374;p14"/>
            <p:cNvSpPr txBox="1"/>
            <p:nvPr/>
          </p:nvSpPr>
          <p:spPr>
            <a:xfrm>
              <a:off x="994003" y="4502020"/>
              <a:ext cx="641404"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1200">
                  <a:solidFill>
                    <a:schemeClr val="accent1"/>
                  </a:solidFill>
                  <a:latin typeface="Calibri"/>
                  <a:ea typeface="Calibri"/>
                  <a:cs typeface="Calibri"/>
                  <a:sym typeface="Calibri"/>
                </a:rPr>
                <a:t>30%</a:t>
              </a:r>
              <a:endParaRPr/>
            </a:p>
          </p:txBody>
        </p:sp>
        <p:sp>
          <p:nvSpPr>
            <p:cNvPr id="375" name="Google Shape;375;p14"/>
            <p:cNvSpPr/>
            <p:nvPr/>
          </p:nvSpPr>
          <p:spPr>
            <a:xfrm>
              <a:off x="4904599" y="2789734"/>
              <a:ext cx="1025264" cy="1321908"/>
            </a:xfrm>
            <a:prstGeom prst="roundRect">
              <a:avLst>
                <a:gd fmla="val 13166" name="adj"/>
              </a:avLst>
            </a:prstGeom>
            <a:solidFill>
              <a:srgbClr val="084794"/>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 name="Google Shape;376;p14"/>
            <p:cNvSpPr/>
            <p:nvPr/>
          </p:nvSpPr>
          <p:spPr>
            <a:xfrm>
              <a:off x="5253467" y="3947879"/>
              <a:ext cx="327528" cy="327527"/>
            </a:xfrm>
            <a:prstGeom prst="ellipse">
              <a:avLst/>
            </a:prstGeom>
            <a:solidFill>
              <a:schemeClr val="lt2"/>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 name="Google Shape;377;p14"/>
            <p:cNvSpPr/>
            <p:nvPr/>
          </p:nvSpPr>
          <p:spPr>
            <a:xfrm>
              <a:off x="5298003" y="3992414"/>
              <a:ext cx="238456" cy="238456"/>
            </a:xfrm>
            <a:prstGeom prst="ellipse">
              <a:avLst/>
            </a:prstGeom>
            <a:solidFill>
              <a:srgbClr val="084794"/>
            </a:solidFill>
            <a:ln>
              <a:noFill/>
            </a:ln>
            <a:effectLst>
              <a:outerShdw blurRad="381000" rotWithShape="0" algn="tl" dir="2700000" dist="1905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 name="Google Shape;378;p14"/>
            <p:cNvSpPr/>
            <p:nvPr/>
          </p:nvSpPr>
          <p:spPr>
            <a:xfrm>
              <a:off x="7363772" y="2789734"/>
              <a:ext cx="1025264" cy="1321908"/>
            </a:xfrm>
            <a:prstGeom prst="roundRect">
              <a:avLst>
                <a:gd fmla="val 13166" name="adj"/>
              </a:avLst>
            </a:prstGeom>
            <a:solidFill>
              <a:srgbClr val="9BC21C"/>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 name="Google Shape;379;p14"/>
            <p:cNvSpPr/>
            <p:nvPr/>
          </p:nvSpPr>
          <p:spPr>
            <a:xfrm>
              <a:off x="7712640" y="3947879"/>
              <a:ext cx="327528" cy="327527"/>
            </a:xfrm>
            <a:prstGeom prst="ellipse">
              <a:avLst/>
            </a:prstGeom>
            <a:solidFill>
              <a:schemeClr val="lt2"/>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 name="Google Shape;380;p14"/>
            <p:cNvSpPr/>
            <p:nvPr/>
          </p:nvSpPr>
          <p:spPr>
            <a:xfrm>
              <a:off x="7757176" y="3992414"/>
              <a:ext cx="238456" cy="238456"/>
            </a:xfrm>
            <a:prstGeom prst="ellipse">
              <a:avLst/>
            </a:prstGeom>
            <a:solidFill>
              <a:srgbClr val="9BC21C"/>
            </a:solidFill>
            <a:ln>
              <a:noFill/>
            </a:ln>
            <a:effectLst>
              <a:outerShdw blurRad="381000" rotWithShape="0" algn="tl" dir="2700000" dist="1905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 name="Google Shape;381;p14"/>
            <p:cNvSpPr/>
            <p:nvPr/>
          </p:nvSpPr>
          <p:spPr>
            <a:xfrm>
              <a:off x="6134186" y="2789734"/>
              <a:ext cx="1025264" cy="1321908"/>
            </a:xfrm>
            <a:prstGeom prst="roundRect">
              <a:avLst>
                <a:gd fmla="val 13166" name="adj"/>
              </a:avLst>
            </a:prstGeom>
            <a:solidFill>
              <a:srgbClr val="EC6C1D"/>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 name="Google Shape;382;p14"/>
            <p:cNvSpPr/>
            <p:nvPr/>
          </p:nvSpPr>
          <p:spPr>
            <a:xfrm>
              <a:off x="6483053" y="3947879"/>
              <a:ext cx="327528" cy="327527"/>
            </a:xfrm>
            <a:prstGeom prst="ellipse">
              <a:avLst/>
            </a:prstGeom>
            <a:solidFill>
              <a:schemeClr val="lt2"/>
            </a:solidFill>
            <a:ln>
              <a:noFill/>
            </a:ln>
            <a:effectLst>
              <a:outerShdw blurRad="508000" rotWithShape="0" algn="tl" dir="2700000" dist="254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 name="Google Shape;383;p14"/>
            <p:cNvSpPr/>
            <p:nvPr/>
          </p:nvSpPr>
          <p:spPr>
            <a:xfrm>
              <a:off x="6527589" y="3992414"/>
              <a:ext cx="238456" cy="238456"/>
            </a:xfrm>
            <a:prstGeom prst="ellipse">
              <a:avLst/>
            </a:prstGeom>
            <a:solidFill>
              <a:srgbClr val="EC6C1D"/>
            </a:solidFill>
            <a:ln>
              <a:noFill/>
            </a:ln>
            <a:effectLst>
              <a:outerShdw blurRad="381000" rotWithShape="0" algn="tl" dir="2700000" dist="1905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87" name="Shape 387"/>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2"/>
          <p:cNvSpPr txBox="1"/>
          <p:nvPr/>
        </p:nvSpPr>
        <p:spPr>
          <a:xfrm>
            <a:off x="2780145" y="1016000"/>
            <a:ext cx="5929800" cy="831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s-ES" sz="2400" u="none" cap="none" strike="noStrike">
                <a:solidFill>
                  <a:schemeClr val="dk1"/>
                </a:solidFill>
                <a:latin typeface="Calibri"/>
                <a:ea typeface="Calibri"/>
                <a:cs typeface="Calibri"/>
                <a:sym typeface="Calibri"/>
              </a:rPr>
              <a:t>Instrucciones para el diligenciamiento del modelo de negocio en el lienzo Lean – Canvas.</a:t>
            </a:r>
            <a:endParaRPr b="0" i="0" sz="2400" u="none" cap="none" strike="noStrike">
              <a:solidFill>
                <a:schemeClr val="dk1"/>
              </a:solidFill>
              <a:latin typeface="Calibri"/>
              <a:ea typeface="Calibri"/>
              <a:cs typeface="Calibri"/>
              <a:sym typeface="Calibri"/>
            </a:endParaRPr>
          </a:p>
        </p:txBody>
      </p:sp>
      <p:sp>
        <p:nvSpPr>
          <p:cNvPr id="91" name="Google Shape;91;p2"/>
          <p:cNvSpPr txBox="1"/>
          <p:nvPr/>
        </p:nvSpPr>
        <p:spPr>
          <a:xfrm>
            <a:off x="822036" y="2189018"/>
            <a:ext cx="10298546" cy="39703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s-ES" sz="1800" u="none" cap="none" strike="noStrike">
                <a:solidFill>
                  <a:schemeClr val="dk1"/>
                </a:solidFill>
                <a:latin typeface="Calibri"/>
                <a:ea typeface="Calibri"/>
                <a:cs typeface="Calibri"/>
                <a:sym typeface="Calibri"/>
              </a:rPr>
              <a:t>A continuación, se presenta un </a:t>
            </a:r>
            <a:r>
              <a:rPr b="1" i="0" lang="es-ES" sz="1800" u="none" cap="none" strike="noStrike">
                <a:solidFill>
                  <a:schemeClr val="dk1"/>
                </a:solidFill>
                <a:latin typeface="Calibri"/>
                <a:ea typeface="Calibri"/>
                <a:cs typeface="Calibri"/>
                <a:sym typeface="Calibri"/>
              </a:rPr>
              <a:t>ejemplo del modelo de negocio Lean Canvas</a:t>
            </a:r>
            <a:r>
              <a:rPr b="0" i="0" lang="es-ES" sz="1800" u="none" cap="none" strike="noStrike">
                <a:solidFill>
                  <a:schemeClr val="dk1"/>
                </a:solidFill>
                <a:latin typeface="Calibri"/>
                <a:ea typeface="Calibri"/>
                <a:cs typeface="Calibri"/>
                <a:sym typeface="Calibri"/>
              </a:rPr>
              <a:t>. En cada uno de sus bloques se indican los aspectos fundamentales que deben ser desarrollados al momento de diligenciar la plantilla. Estos elementos son esenciales para estructurar adecuadamente tu propuesta, por lo que se recomienda trabajar con </a:t>
            </a:r>
            <a:r>
              <a:rPr b="1" i="0" lang="es-ES" sz="1800" u="none" cap="none" strike="noStrike">
                <a:solidFill>
                  <a:schemeClr val="dk1"/>
                </a:solidFill>
                <a:latin typeface="Calibri"/>
                <a:ea typeface="Calibri"/>
                <a:cs typeface="Calibri"/>
                <a:sym typeface="Calibri"/>
              </a:rPr>
              <a:t>uno o dos segmentos de mercado específicos</a:t>
            </a:r>
            <a:r>
              <a:rPr b="0" i="0" lang="es-ES" sz="1800" u="none" cap="none" strike="noStrike">
                <a:solidFill>
                  <a:schemeClr val="dk1"/>
                </a:solidFill>
                <a:latin typeface="Calibri"/>
                <a:ea typeface="Calibri"/>
                <a:cs typeface="Calibri"/>
                <a:sym typeface="Calibri"/>
              </a:rPr>
              <a:t> y, a partir de su identificación, elaborar la información solicitada en cada apartado.</a:t>
            </a:r>
            <a:br>
              <a:rPr b="0" i="0" lang="es-ES" sz="1800" u="none" cap="none" strike="noStrike">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s-ES" sz="1800">
                <a:solidFill>
                  <a:schemeClr val="dk1"/>
                </a:solidFill>
                <a:latin typeface="Calibri"/>
                <a:ea typeface="Calibri"/>
                <a:cs typeface="Calibri"/>
                <a:sym typeface="Calibri"/>
              </a:rPr>
              <a:t>Toda la información debe redactarse en las </a:t>
            </a:r>
            <a:r>
              <a:rPr b="1" lang="es-ES" sz="1800">
                <a:solidFill>
                  <a:schemeClr val="dk1"/>
                </a:solidFill>
                <a:latin typeface="Calibri"/>
                <a:ea typeface="Calibri"/>
                <a:cs typeface="Calibri"/>
                <a:sym typeface="Calibri"/>
              </a:rPr>
              <a:t>diapositivas destinadas para ello</a:t>
            </a:r>
            <a:r>
              <a:rPr lang="es-ES" sz="1800">
                <a:solidFill>
                  <a:schemeClr val="dk1"/>
                </a:solidFill>
                <a:latin typeface="Calibri"/>
                <a:ea typeface="Calibri"/>
                <a:cs typeface="Calibri"/>
                <a:sym typeface="Calibri"/>
              </a:rPr>
              <a:t>, ubicadas después del ejemplo.</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s-ES" sz="1800">
                <a:solidFill>
                  <a:schemeClr val="dk1"/>
                </a:solidFill>
                <a:latin typeface="Calibri"/>
                <a:ea typeface="Calibri"/>
                <a:cs typeface="Calibri"/>
                <a:sym typeface="Calibri"/>
              </a:rPr>
              <a:t>Recuerda que la </a:t>
            </a:r>
            <a:r>
              <a:rPr b="1" lang="es-ES" sz="1800">
                <a:solidFill>
                  <a:schemeClr val="dk1"/>
                </a:solidFill>
                <a:latin typeface="Calibri"/>
                <a:ea typeface="Calibri"/>
                <a:cs typeface="Calibri"/>
                <a:sym typeface="Calibri"/>
              </a:rPr>
              <a:t>claridad en la redacción es clave</a:t>
            </a:r>
            <a:r>
              <a:rPr lang="es-ES" sz="1800">
                <a:solidFill>
                  <a:schemeClr val="dk1"/>
                </a:solidFill>
                <a:latin typeface="Calibri"/>
                <a:ea typeface="Calibri"/>
                <a:cs typeface="Calibri"/>
                <a:sym typeface="Calibri"/>
              </a:rPr>
              <a:t>: quien lea tu modelo de negocio probablemente no lo conoce de antemano, y este documento será el medio principal para </a:t>
            </a:r>
            <a:r>
              <a:rPr b="1" lang="es-ES" sz="1800">
                <a:solidFill>
                  <a:schemeClr val="dk1"/>
                </a:solidFill>
                <a:latin typeface="Calibri"/>
                <a:ea typeface="Calibri"/>
                <a:cs typeface="Calibri"/>
                <a:sym typeface="Calibri"/>
              </a:rPr>
              <a:t>transmitir con precisión tu propuesta de valor</a:t>
            </a:r>
            <a:r>
              <a:rPr lang="es-ES" sz="1800">
                <a:solidFill>
                  <a:schemeClr val="dk1"/>
                </a:solidFill>
                <a:latin typeface="Calibri"/>
                <a:ea typeface="Calibri"/>
                <a:cs typeface="Calibri"/>
                <a:sym typeface="Calibri"/>
              </a:rPr>
              <a:t> y los demás componentes que conforman el Lean Canvas. </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s-ES" sz="1800">
                <a:solidFill>
                  <a:schemeClr val="dk1"/>
                </a:solidFill>
                <a:latin typeface="Calibri"/>
                <a:ea typeface="Calibri"/>
                <a:cs typeface="Calibri"/>
                <a:sym typeface="Calibri"/>
              </a:rPr>
              <a:t>La información debe ser concisa evitando incluir información innecesaria o extensa.</a:t>
            </a:r>
            <a:endParaRPr/>
          </a:p>
          <a:p>
            <a:pPr indent="0" lvl="0" marL="0" marR="0" rtl="0" algn="l">
              <a:spcBef>
                <a:spcPts val="0"/>
              </a:spcBef>
              <a:spcAft>
                <a:spcPts val="0"/>
              </a:spcAft>
              <a:buNone/>
            </a:pPr>
            <a:r>
              <a:rPr lang="es-E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5" name="Shape 95"/>
        <p:cNvGrpSpPr/>
        <p:nvPr/>
      </p:nvGrpSpPr>
      <p:grpSpPr>
        <a:xfrm>
          <a:off x="0" y="0"/>
          <a:ext cx="0" cy="0"/>
          <a:chOff x="0" y="0"/>
          <a:chExt cx="0" cy="0"/>
        </a:xfrm>
      </p:grpSpPr>
      <p:sp>
        <p:nvSpPr>
          <p:cNvPr id="96" name="Google Shape;96;p3"/>
          <p:cNvSpPr txBox="1"/>
          <p:nvPr/>
        </p:nvSpPr>
        <p:spPr>
          <a:xfrm>
            <a:off x="2780145" y="905164"/>
            <a:ext cx="592974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s-ES" sz="1800">
                <a:solidFill>
                  <a:schemeClr val="dk1"/>
                </a:solidFill>
                <a:latin typeface="Calibri"/>
                <a:ea typeface="Calibri"/>
                <a:cs typeface="Calibri"/>
                <a:sym typeface="Calibri"/>
              </a:rPr>
              <a:t>Ejemplo de Lienzo Lean – Canvas.</a:t>
            </a:r>
            <a:endParaRPr sz="1800">
              <a:solidFill>
                <a:schemeClr val="dk1"/>
              </a:solidFill>
              <a:latin typeface="Calibri"/>
              <a:ea typeface="Calibri"/>
              <a:cs typeface="Calibri"/>
              <a:sym typeface="Calibri"/>
            </a:endParaRPr>
          </a:p>
        </p:txBody>
      </p:sp>
      <p:pic>
        <p:nvPicPr>
          <p:cNvPr id="97" name="Google Shape;97;p3"/>
          <p:cNvPicPr preferRelativeResize="0"/>
          <p:nvPr/>
        </p:nvPicPr>
        <p:blipFill rotWithShape="1">
          <a:blip r:embed="rId4">
            <a:alphaModFix/>
          </a:blip>
          <a:srcRect b="0" l="0" r="0" t="0"/>
          <a:stretch/>
        </p:blipFill>
        <p:spPr>
          <a:xfrm>
            <a:off x="1847272" y="1385332"/>
            <a:ext cx="8229600" cy="514465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1" name="Shape 101"/>
        <p:cNvGrpSpPr/>
        <p:nvPr/>
      </p:nvGrpSpPr>
      <p:grpSpPr>
        <a:xfrm>
          <a:off x="0" y="0"/>
          <a:ext cx="0" cy="0"/>
          <a:chOff x="0" y="0"/>
          <a:chExt cx="0" cy="0"/>
        </a:xfrm>
      </p:grpSpPr>
      <p:sp>
        <p:nvSpPr>
          <p:cNvPr id="102" name="Google Shape;102;p4"/>
          <p:cNvSpPr txBox="1"/>
          <p:nvPr/>
        </p:nvSpPr>
        <p:spPr>
          <a:xfrm>
            <a:off x="2780144" y="905164"/>
            <a:ext cx="7552575"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s-ES" sz="4000">
                <a:solidFill>
                  <a:schemeClr val="dk1"/>
                </a:solidFill>
                <a:latin typeface="Calibri"/>
                <a:ea typeface="Calibri"/>
                <a:cs typeface="Calibri"/>
                <a:sym typeface="Calibri"/>
              </a:rPr>
              <a:t>Información General de su Modelo de Negocio.</a:t>
            </a:r>
            <a:endParaRPr sz="4000">
              <a:solidFill>
                <a:schemeClr val="dk1"/>
              </a:solidFill>
              <a:latin typeface="Calibri"/>
              <a:ea typeface="Calibri"/>
              <a:cs typeface="Calibri"/>
              <a:sym typeface="Calibri"/>
            </a:endParaRPr>
          </a:p>
        </p:txBody>
      </p:sp>
      <p:graphicFrame>
        <p:nvGraphicFramePr>
          <p:cNvPr id="103" name="Google Shape;103;p4"/>
          <p:cNvGraphicFramePr/>
          <p:nvPr/>
        </p:nvGraphicFramePr>
        <p:xfrm>
          <a:off x="2020824" y="2228603"/>
          <a:ext cx="3000000" cy="3000000"/>
        </p:xfrm>
        <a:graphic>
          <a:graphicData uri="http://schemas.openxmlformats.org/drawingml/2006/table">
            <a:tbl>
              <a:tblPr bandRow="1" firstRow="1">
                <a:noFill/>
                <a:tableStyleId>{5C06412B-42C9-47E2-BBA0-9CA2D7CA3D1E}</a:tableStyleId>
              </a:tblPr>
              <a:tblGrid>
                <a:gridCol w="3991350"/>
                <a:gridCol w="3991350"/>
              </a:tblGrid>
              <a:tr h="356900">
                <a:tc>
                  <a:txBody>
                    <a:bodyPr/>
                    <a:lstStyle/>
                    <a:p>
                      <a:pPr indent="0" lvl="0" marL="0" marR="0" rtl="0" algn="l">
                        <a:spcBef>
                          <a:spcPts val="0"/>
                        </a:spcBef>
                        <a:spcAft>
                          <a:spcPts val="0"/>
                        </a:spcAft>
                        <a:buNone/>
                      </a:pPr>
                      <a:r>
                        <a:rPr lang="es-ES" sz="1800" u="none" cap="none" strike="noStrike"/>
                        <a:t>Nombre del Modelo de Negocio:</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356900">
                <a:tc>
                  <a:txBody>
                    <a:bodyPr/>
                    <a:lstStyle/>
                    <a:p>
                      <a:pPr indent="0" lvl="0" marL="0" marR="0" rtl="0" algn="l">
                        <a:spcBef>
                          <a:spcPts val="0"/>
                        </a:spcBef>
                        <a:spcAft>
                          <a:spcPts val="0"/>
                        </a:spcAft>
                        <a:buNone/>
                      </a:pPr>
                      <a:r>
                        <a:rPr lang="es-ES" sz="1800"/>
                        <a:t>Modalidad en la cual participa:</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811050">
                <a:tc>
                  <a:txBody>
                    <a:bodyPr/>
                    <a:lstStyle/>
                    <a:p>
                      <a:pPr indent="0" lvl="0" marL="0" marR="0" rtl="0" algn="l">
                        <a:lnSpc>
                          <a:spcPct val="100000"/>
                        </a:lnSpc>
                        <a:spcBef>
                          <a:spcPts val="0"/>
                        </a:spcBef>
                        <a:spcAft>
                          <a:spcPts val="0"/>
                        </a:spcAft>
                        <a:buClr>
                          <a:schemeClr val="dk1"/>
                        </a:buClr>
                        <a:buSzPts val="1800"/>
                        <a:buFont typeface="Calibri"/>
                        <a:buNone/>
                      </a:pPr>
                      <a:r>
                        <a:rPr lang="es-ES" sz="1800"/>
                        <a:t>Nombres Completos de los integrantes del Equipo de Trabajo y roll a desarrollar.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1427600">
                <a:tc>
                  <a:txBody>
                    <a:bodyPr/>
                    <a:lstStyle/>
                    <a:p>
                      <a:pPr indent="0" lvl="0" marL="0" marR="0" rtl="0" algn="l">
                        <a:spcBef>
                          <a:spcPts val="0"/>
                        </a:spcBef>
                        <a:spcAft>
                          <a:spcPts val="0"/>
                        </a:spcAft>
                        <a:buNone/>
                      </a:pPr>
                      <a:r>
                        <a:rPr lang="es-ES" sz="1800"/>
                        <a:t>Si corresponde a la modalidad de Modelo de Negocio con Validación Comercial, mencionar desde que mes y año viene trabajando en su emprendimiento.</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1159925">
                <a:tc>
                  <a:txBody>
                    <a:bodyPr/>
                    <a:lstStyle/>
                    <a:p>
                      <a:pPr indent="0" lvl="0" marL="0" marR="0" rtl="0" algn="l">
                        <a:spcBef>
                          <a:spcPts val="0"/>
                        </a:spcBef>
                        <a:spcAft>
                          <a:spcPts val="0"/>
                        </a:spcAft>
                        <a:buNone/>
                      </a:pPr>
                      <a:r>
                        <a:rPr lang="es-ES" sz="1800"/>
                        <a:t>Tipo de vinculación con Unicomfacauca, de cada uno de los integrantes del equipo de trabajo (estudiante, egresado, egresado graduado).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1. Segmento de clientes o segmento objetivo.</a:t>
            </a:r>
            <a:endParaRPr/>
          </a:p>
        </p:txBody>
      </p:sp>
      <p:sp>
        <p:nvSpPr>
          <p:cNvPr id="109" name="Google Shape;109;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2. Problema actual del segmento de clientes y alternativas de solución existentes.</a:t>
            </a:r>
            <a:endParaRPr/>
          </a:p>
        </p:txBody>
      </p:sp>
      <p:sp>
        <p:nvSpPr>
          <p:cNvPr id="115" name="Google Shape;115;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3. Propuesta de Valor.</a:t>
            </a:r>
            <a:endParaRPr/>
          </a:p>
        </p:txBody>
      </p:sp>
      <p:sp>
        <p:nvSpPr>
          <p:cNvPr id="121" name="Google Shape;121;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4. Soluciones específicas que ofrece su propuesta de valor.</a:t>
            </a:r>
            <a:endParaRPr/>
          </a:p>
        </p:txBody>
      </p:sp>
      <p:sp>
        <p:nvSpPr>
          <p:cNvPr id="127" name="Google Shape;127;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5. Fuentes de ingreso.</a:t>
            </a:r>
            <a:endParaRPr/>
          </a:p>
        </p:txBody>
      </p:sp>
      <p:sp>
        <p:nvSpPr>
          <p:cNvPr id="133" name="Google Shape;133;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2025-02-11T14:38:40Z</dcterms:created>
  <dc:creator>Microsoft Office User</dc:creator>
</cp:coreProperties>
</file>